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9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9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40"/>
  </p:normalViewPr>
  <p:slideViewPr>
    <p:cSldViewPr snapToGrid="0" snapToObjects="1">
      <p:cViewPr varScale="1">
        <p:scale>
          <a:sx n="90" d="100"/>
          <a:sy n="90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89EB68-6413-5A40-9A8B-0EEFDB2BD7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A0D7666-EE18-9C4D-8DB7-2E7CB8F110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3A7AC70-7FE9-4445-A428-80419EA9D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54964-585C-DE41-89DE-95365F4A778F}" type="datetimeFigureOut">
              <a:rPr lang="nl-NL" smtClean="0"/>
              <a:t>02-02-21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DA66485-6E27-2B46-A9C6-DEA7FD9AE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EADBCAA-E4C4-DA41-84AF-5903B6CE2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327CA-7FA7-4B4C-B8EE-8468013895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9538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9F1B08-A316-1B43-9DB6-C21CABE8A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9F81316-ACD1-DC43-8B15-55036C4593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5ECAA8D-D48F-6F43-93B1-4C77579BA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54964-585C-DE41-89DE-95365F4A778F}" type="datetimeFigureOut">
              <a:rPr lang="nl-NL" smtClean="0"/>
              <a:t>02-02-21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B442C9B-322F-1747-BB61-91AB5FB0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C19667D-4D4A-AA46-B30A-688448D2F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327CA-7FA7-4B4C-B8EE-8468013895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3207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E2800E5-A56B-B14C-8399-85BA49A1D0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52477C1-FD59-4142-BBD6-706B97A427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53B89AB-3A10-EB45-8870-3B7E8196B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54964-585C-DE41-89DE-95365F4A778F}" type="datetimeFigureOut">
              <a:rPr lang="nl-NL" smtClean="0"/>
              <a:t>02-02-21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0DAF972-B763-7E44-8066-C1F21F7E9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E12B6BF-AD93-4F4C-A0FA-53CF907C4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327CA-7FA7-4B4C-B8EE-8468013895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7577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B45E4D-0034-4843-9D13-77EE8EDF8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45477C9-2E70-1C4D-8610-8D8B8231A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9AF84FE-1E0E-9D4D-BF2A-A010D262F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54964-585C-DE41-89DE-95365F4A778F}" type="datetimeFigureOut">
              <a:rPr lang="nl-NL" smtClean="0"/>
              <a:t>02-02-21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D844450-DE37-794F-91D1-88C834F90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6CF5068-D2DD-8D40-ACD5-AD57ADC38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327CA-7FA7-4B4C-B8EE-8468013895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0026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319531-196B-A84A-A092-DB5AA5890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733BB82-73BC-414C-B0A3-E8E88B7C4C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441DAD3-D055-994C-AE10-6D3DA4CA9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54964-585C-DE41-89DE-95365F4A778F}" type="datetimeFigureOut">
              <a:rPr lang="nl-NL" smtClean="0"/>
              <a:t>02-02-21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83D5ECA-8E6A-CA43-BAFD-63612D011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50DF69E-AF2B-DB41-8858-57C4A3832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327CA-7FA7-4B4C-B8EE-8468013895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9481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860873-8B78-5545-A889-5B28E269C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893F9D5-8F37-8046-AF73-5F9579A7A1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A97A6F9-2C3B-8E4D-A7C3-D6C25142D1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EEB0346-5D41-C64E-93D6-4AB84E699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54964-585C-DE41-89DE-95365F4A778F}" type="datetimeFigureOut">
              <a:rPr lang="nl-NL" smtClean="0"/>
              <a:t>02-02-21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4AF8E9A-5BBF-7648-B5AA-CFB7E0569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B844F8A-BE07-1B4B-A043-F7930DDFB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327CA-7FA7-4B4C-B8EE-8468013895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6985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8035EE-38EC-764F-AE33-E81F330FC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0509488-4BB9-5A47-8209-A4643A93A8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A9C18B5-D091-3649-A9E6-DE2C6457CA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57BA93D-0B8F-2048-A83B-59E3B68CFA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8E67AE9-06E7-A749-9C85-4DEA8D4296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F826DFA5-FF4D-174C-81A8-AED576A1B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54964-585C-DE41-89DE-95365F4A778F}" type="datetimeFigureOut">
              <a:rPr lang="nl-NL" smtClean="0"/>
              <a:t>02-02-21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E7A48B4-4EA5-DE42-85BF-449200B9C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FE39C913-E43C-2D42-B725-C70F7BCCA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327CA-7FA7-4B4C-B8EE-8468013895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5034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195007-A154-2341-9CB9-5E14440A4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D13BE1B-A6E3-924B-8D59-37E82D0A0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54964-585C-DE41-89DE-95365F4A778F}" type="datetimeFigureOut">
              <a:rPr lang="nl-NL" smtClean="0"/>
              <a:t>02-02-21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6F75FFA-F38A-3D44-A683-3C85A3B56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7C77EAD-4AF8-0441-AAD5-FF0E76444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327CA-7FA7-4B4C-B8EE-8468013895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6458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034C12E-D8B7-3447-A9E6-5E22071A7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54964-585C-DE41-89DE-95365F4A778F}" type="datetimeFigureOut">
              <a:rPr lang="nl-NL" smtClean="0"/>
              <a:t>02-02-21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BCD6B40-783D-0B4A-B746-622F609EB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2E5B75E-564E-714E-91E8-C1D19A103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327CA-7FA7-4B4C-B8EE-8468013895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2991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10870D-94A7-7346-8A78-B50BE9DAE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1B3C8B1-4BE0-8D44-AD75-4BFD36E5F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F8D69B1-BC5B-4840-A198-A54CDFDC32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663867E-6F09-4D47-A0B3-A1AD048E6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54964-585C-DE41-89DE-95365F4A778F}" type="datetimeFigureOut">
              <a:rPr lang="nl-NL" smtClean="0"/>
              <a:t>02-02-21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92DBE82-CE7B-AC4C-8A1E-BC3E91F79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715E107-9AF2-B047-AFFF-3E177630C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327CA-7FA7-4B4C-B8EE-8468013895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5070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601DDA-DA56-AC47-9EDC-40CB9C617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C7518371-E166-4A40-8621-40C4ADFEF2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8F2FFF6-1AEE-824E-A9A7-CCE93B6BB2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968929E-7F14-1045-A23F-5749DF2E3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54964-585C-DE41-89DE-95365F4A778F}" type="datetimeFigureOut">
              <a:rPr lang="nl-NL" smtClean="0"/>
              <a:t>02-02-21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FB574FF-58B0-C140-8DF6-53AA63E4C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C8FB479-8AC3-B347-9401-9CE87822B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327CA-7FA7-4B4C-B8EE-8468013895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5239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1A13B8-D7BF-1549-AA7B-53D877EFA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63C617-2A9E-8B4B-8BE3-0CD6B4B718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E3A459D-1BE6-F24F-9972-0BDAFEABA2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54964-585C-DE41-89DE-95365F4A778F}" type="datetimeFigureOut">
              <a:rPr lang="nl-NL" smtClean="0"/>
              <a:t>02-02-21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B612E33-13B9-A84F-8592-476DE9BD9B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8011636-8DF9-574D-9726-5C6D562243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327CA-7FA7-4B4C-B8EE-8468013895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2406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9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0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7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8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rt 3">
            <a:extLst>
              <a:ext uri="{FF2B5EF4-FFF2-40B4-BE49-F238E27FC236}">
                <a16:creationId xmlns:a16="http://schemas.microsoft.com/office/drawing/2014/main" id="{D900C121-F02B-FD45-9D1F-EC9C8FD5C8F3}"/>
              </a:ext>
            </a:extLst>
          </p:cNvPr>
          <p:cNvSpPr/>
          <p:nvPr/>
        </p:nvSpPr>
        <p:spPr>
          <a:xfrm rot="691733">
            <a:off x="3429000" y="4168772"/>
            <a:ext cx="1120140" cy="914400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Hart 5">
            <a:extLst>
              <a:ext uri="{FF2B5EF4-FFF2-40B4-BE49-F238E27FC236}">
                <a16:creationId xmlns:a16="http://schemas.microsoft.com/office/drawing/2014/main" id="{BD259D78-F26B-5146-B5FB-6573730E1DCF}"/>
              </a:ext>
            </a:extLst>
          </p:cNvPr>
          <p:cNvSpPr/>
          <p:nvPr/>
        </p:nvSpPr>
        <p:spPr>
          <a:xfrm rot="691733">
            <a:off x="209549" y="5545952"/>
            <a:ext cx="1120140" cy="914400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Hart 6">
            <a:extLst>
              <a:ext uri="{FF2B5EF4-FFF2-40B4-BE49-F238E27FC236}">
                <a16:creationId xmlns:a16="http://schemas.microsoft.com/office/drawing/2014/main" id="{EA881145-2587-664A-B6E0-370E7C35D4F7}"/>
              </a:ext>
            </a:extLst>
          </p:cNvPr>
          <p:cNvSpPr/>
          <p:nvPr/>
        </p:nvSpPr>
        <p:spPr>
          <a:xfrm rot="691733">
            <a:off x="3870960" y="6294121"/>
            <a:ext cx="1120140" cy="914400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Hart 7">
            <a:extLst>
              <a:ext uri="{FF2B5EF4-FFF2-40B4-BE49-F238E27FC236}">
                <a16:creationId xmlns:a16="http://schemas.microsoft.com/office/drawing/2014/main" id="{39AAB02E-2AF3-6145-9A63-D0C675D306CB}"/>
              </a:ext>
            </a:extLst>
          </p:cNvPr>
          <p:cNvSpPr/>
          <p:nvPr/>
        </p:nvSpPr>
        <p:spPr>
          <a:xfrm rot="1459332">
            <a:off x="468496" y="2305764"/>
            <a:ext cx="1120140" cy="914400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Hart 8">
            <a:extLst>
              <a:ext uri="{FF2B5EF4-FFF2-40B4-BE49-F238E27FC236}">
                <a16:creationId xmlns:a16="http://schemas.microsoft.com/office/drawing/2014/main" id="{EC913C22-8753-D940-96F8-F164F2245EF0}"/>
              </a:ext>
            </a:extLst>
          </p:cNvPr>
          <p:cNvSpPr/>
          <p:nvPr/>
        </p:nvSpPr>
        <p:spPr>
          <a:xfrm rot="21175227">
            <a:off x="10066089" y="4752816"/>
            <a:ext cx="1120140" cy="914400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Hart 9">
            <a:extLst>
              <a:ext uri="{FF2B5EF4-FFF2-40B4-BE49-F238E27FC236}">
                <a16:creationId xmlns:a16="http://schemas.microsoft.com/office/drawing/2014/main" id="{70540907-B8B6-F547-B872-1BDB0FB713E0}"/>
              </a:ext>
            </a:extLst>
          </p:cNvPr>
          <p:cNvSpPr/>
          <p:nvPr/>
        </p:nvSpPr>
        <p:spPr>
          <a:xfrm rot="691733">
            <a:off x="10706236" y="381001"/>
            <a:ext cx="1120140" cy="914400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Hart 10">
            <a:extLst>
              <a:ext uri="{FF2B5EF4-FFF2-40B4-BE49-F238E27FC236}">
                <a16:creationId xmlns:a16="http://schemas.microsoft.com/office/drawing/2014/main" id="{A6C28497-F044-204B-BA59-8F8CD9E7C001}"/>
              </a:ext>
            </a:extLst>
          </p:cNvPr>
          <p:cNvSpPr/>
          <p:nvPr/>
        </p:nvSpPr>
        <p:spPr>
          <a:xfrm rot="20429098">
            <a:off x="5715000" y="730570"/>
            <a:ext cx="1120140" cy="914400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Hart 11">
            <a:extLst>
              <a:ext uri="{FF2B5EF4-FFF2-40B4-BE49-F238E27FC236}">
                <a16:creationId xmlns:a16="http://schemas.microsoft.com/office/drawing/2014/main" id="{14A9EB97-474C-2F4C-8428-FE41774E8F9E}"/>
              </a:ext>
            </a:extLst>
          </p:cNvPr>
          <p:cNvSpPr/>
          <p:nvPr/>
        </p:nvSpPr>
        <p:spPr>
          <a:xfrm rot="691733">
            <a:off x="1748790" y="3954780"/>
            <a:ext cx="1120140" cy="914400"/>
          </a:xfrm>
          <a:prstGeom prst="hear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Hart 12">
            <a:extLst>
              <a:ext uri="{FF2B5EF4-FFF2-40B4-BE49-F238E27FC236}">
                <a16:creationId xmlns:a16="http://schemas.microsoft.com/office/drawing/2014/main" id="{068844B7-CF38-1041-8880-DA48981C26BE}"/>
              </a:ext>
            </a:extLst>
          </p:cNvPr>
          <p:cNvSpPr/>
          <p:nvPr/>
        </p:nvSpPr>
        <p:spPr>
          <a:xfrm rot="691733">
            <a:off x="11549354" y="6294120"/>
            <a:ext cx="1120140" cy="914400"/>
          </a:xfrm>
          <a:prstGeom prst="hear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Hart 13">
            <a:extLst>
              <a:ext uri="{FF2B5EF4-FFF2-40B4-BE49-F238E27FC236}">
                <a16:creationId xmlns:a16="http://schemas.microsoft.com/office/drawing/2014/main" id="{18E9EA6E-5903-3B42-83A6-61C28416E520}"/>
              </a:ext>
            </a:extLst>
          </p:cNvPr>
          <p:cNvSpPr/>
          <p:nvPr/>
        </p:nvSpPr>
        <p:spPr>
          <a:xfrm rot="691733">
            <a:off x="1655446" y="6400799"/>
            <a:ext cx="1120140" cy="914400"/>
          </a:xfrm>
          <a:prstGeom prst="hear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Hart 14">
            <a:extLst>
              <a:ext uri="{FF2B5EF4-FFF2-40B4-BE49-F238E27FC236}">
                <a16:creationId xmlns:a16="http://schemas.microsoft.com/office/drawing/2014/main" id="{54D64C49-8B8B-E544-8064-90A1B1CFD2F7}"/>
              </a:ext>
            </a:extLst>
          </p:cNvPr>
          <p:cNvSpPr/>
          <p:nvPr/>
        </p:nvSpPr>
        <p:spPr>
          <a:xfrm rot="691733">
            <a:off x="6355147" y="3833572"/>
            <a:ext cx="1120140" cy="914400"/>
          </a:xfrm>
          <a:prstGeom prst="hear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Hart 15">
            <a:extLst>
              <a:ext uri="{FF2B5EF4-FFF2-40B4-BE49-F238E27FC236}">
                <a16:creationId xmlns:a16="http://schemas.microsoft.com/office/drawing/2014/main" id="{BDEA674D-A51A-FC4B-A0EB-F94C28B68137}"/>
              </a:ext>
            </a:extLst>
          </p:cNvPr>
          <p:cNvSpPr/>
          <p:nvPr/>
        </p:nvSpPr>
        <p:spPr>
          <a:xfrm rot="691733">
            <a:off x="8301989" y="5734208"/>
            <a:ext cx="1120140" cy="914400"/>
          </a:xfrm>
          <a:prstGeom prst="hear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Hart 16">
            <a:extLst>
              <a:ext uri="{FF2B5EF4-FFF2-40B4-BE49-F238E27FC236}">
                <a16:creationId xmlns:a16="http://schemas.microsoft.com/office/drawing/2014/main" id="{005EFBD1-070E-D544-BE02-6E5DFC490046}"/>
              </a:ext>
            </a:extLst>
          </p:cNvPr>
          <p:cNvSpPr/>
          <p:nvPr/>
        </p:nvSpPr>
        <p:spPr>
          <a:xfrm rot="691733">
            <a:off x="7943716" y="1225075"/>
            <a:ext cx="1120140" cy="914400"/>
          </a:xfrm>
          <a:prstGeom prst="hear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Hart 17">
            <a:extLst>
              <a:ext uri="{FF2B5EF4-FFF2-40B4-BE49-F238E27FC236}">
                <a16:creationId xmlns:a16="http://schemas.microsoft.com/office/drawing/2014/main" id="{813B3666-AA99-1F4F-85EA-26A880B6B026}"/>
              </a:ext>
            </a:extLst>
          </p:cNvPr>
          <p:cNvSpPr/>
          <p:nvPr/>
        </p:nvSpPr>
        <p:spPr>
          <a:xfrm rot="20896182">
            <a:off x="10288906" y="2890899"/>
            <a:ext cx="1120140" cy="914400"/>
          </a:xfrm>
          <a:prstGeom prst="hear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Hart 18">
            <a:extLst>
              <a:ext uri="{FF2B5EF4-FFF2-40B4-BE49-F238E27FC236}">
                <a16:creationId xmlns:a16="http://schemas.microsoft.com/office/drawing/2014/main" id="{3F5EC713-E39C-834A-A49F-F3F64D6E2A23}"/>
              </a:ext>
            </a:extLst>
          </p:cNvPr>
          <p:cNvSpPr/>
          <p:nvPr/>
        </p:nvSpPr>
        <p:spPr>
          <a:xfrm rot="691733">
            <a:off x="3517006" y="1003210"/>
            <a:ext cx="1120140" cy="914400"/>
          </a:xfrm>
          <a:prstGeom prst="hear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Hart 19">
            <a:extLst>
              <a:ext uri="{FF2B5EF4-FFF2-40B4-BE49-F238E27FC236}">
                <a16:creationId xmlns:a16="http://schemas.microsoft.com/office/drawing/2014/main" id="{28572475-872B-BA40-B072-E0AEDFC6A59B}"/>
              </a:ext>
            </a:extLst>
          </p:cNvPr>
          <p:cNvSpPr/>
          <p:nvPr/>
        </p:nvSpPr>
        <p:spPr>
          <a:xfrm rot="691733">
            <a:off x="323784" y="3600457"/>
            <a:ext cx="1120140" cy="914400"/>
          </a:xfrm>
          <a:prstGeom prst="heart">
            <a:avLst/>
          </a:prstGeom>
          <a:solidFill>
            <a:srgbClr val="FF49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1" name="Hart 20">
            <a:extLst>
              <a:ext uri="{FF2B5EF4-FFF2-40B4-BE49-F238E27FC236}">
                <a16:creationId xmlns:a16="http://schemas.microsoft.com/office/drawing/2014/main" id="{444C8978-F276-ED44-B085-35A7D51C4273}"/>
              </a:ext>
            </a:extLst>
          </p:cNvPr>
          <p:cNvSpPr/>
          <p:nvPr/>
        </p:nvSpPr>
        <p:spPr>
          <a:xfrm rot="691733">
            <a:off x="2493472" y="5177788"/>
            <a:ext cx="1120140" cy="914400"/>
          </a:xfrm>
          <a:prstGeom prst="heart">
            <a:avLst/>
          </a:prstGeom>
          <a:solidFill>
            <a:srgbClr val="FF49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2" name="Hart 21">
            <a:extLst>
              <a:ext uri="{FF2B5EF4-FFF2-40B4-BE49-F238E27FC236}">
                <a16:creationId xmlns:a16="http://schemas.microsoft.com/office/drawing/2014/main" id="{28277618-FFAF-0C4D-90E1-3A090E154FE5}"/>
              </a:ext>
            </a:extLst>
          </p:cNvPr>
          <p:cNvSpPr/>
          <p:nvPr/>
        </p:nvSpPr>
        <p:spPr>
          <a:xfrm rot="20713263">
            <a:off x="8477283" y="3859573"/>
            <a:ext cx="1120140" cy="914400"/>
          </a:xfrm>
          <a:prstGeom prst="heart">
            <a:avLst/>
          </a:prstGeom>
          <a:solidFill>
            <a:srgbClr val="FF49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3" name="Hart 22">
            <a:extLst>
              <a:ext uri="{FF2B5EF4-FFF2-40B4-BE49-F238E27FC236}">
                <a16:creationId xmlns:a16="http://schemas.microsoft.com/office/drawing/2014/main" id="{EBB3D4F5-A1E8-934C-B4F5-31BC42ABE48E}"/>
              </a:ext>
            </a:extLst>
          </p:cNvPr>
          <p:cNvSpPr/>
          <p:nvPr/>
        </p:nvSpPr>
        <p:spPr>
          <a:xfrm rot="691733">
            <a:off x="11388224" y="3612675"/>
            <a:ext cx="1120140" cy="914400"/>
          </a:xfrm>
          <a:prstGeom prst="heart">
            <a:avLst/>
          </a:prstGeom>
          <a:solidFill>
            <a:srgbClr val="FF49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4" name="Hart 23">
            <a:extLst>
              <a:ext uri="{FF2B5EF4-FFF2-40B4-BE49-F238E27FC236}">
                <a16:creationId xmlns:a16="http://schemas.microsoft.com/office/drawing/2014/main" id="{B548B5E5-C16B-1445-A31B-C47053AFE94D}"/>
              </a:ext>
            </a:extLst>
          </p:cNvPr>
          <p:cNvSpPr/>
          <p:nvPr/>
        </p:nvSpPr>
        <p:spPr>
          <a:xfrm rot="20780656">
            <a:off x="6097836" y="5280974"/>
            <a:ext cx="1120140" cy="914400"/>
          </a:xfrm>
          <a:prstGeom prst="heart">
            <a:avLst/>
          </a:prstGeom>
          <a:solidFill>
            <a:srgbClr val="FF49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5" name="Hart 24">
            <a:extLst>
              <a:ext uri="{FF2B5EF4-FFF2-40B4-BE49-F238E27FC236}">
                <a16:creationId xmlns:a16="http://schemas.microsoft.com/office/drawing/2014/main" id="{38AB276B-16B9-2E4C-8EB4-F75328941A24}"/>
              </a:ext>
            </a:extLst>
          </p:cNvPr>
          <p:cNvSpPr/>
          <p:nvPr/>
        </p:nvSpPr>
        <p:spPr>
          <a:xfrm rot="691733">
            <a:off x="8942137" y="209391"/>
            <a:ext cx="1120140" cy="914400"/>
          </a:xfrm>
          <a:prstGeom prst="heart">
            <a:avLst/>
          </a:prstGeom>
          <a:solidFill>
            <a:srgbClr val="FF49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6" name="Hart 25">
            <a:extLst>
              <a:ext uri="{FF2B5EF4-FFF2-40B4-BE49-F238E27FC236}">
                <a16:creationId xmlns:a16="http://schemas.microsoft.com/office/drawing/2014/main" id="{342E8970-625C-754B-B5FE-DE4CC1FA176B}"/>
              </a:ext>
            </a:extLst>
          </p:cNvPr>
          <p:cNvSpPr/>
          <p:nvPr/>
        </p:nvSpPr>
        <p:spPr>
          <a:xfrm rot="20738742">
            <a:off x="1634728" y="474035"/>
            <a:ext cx="1120140" cy="914400"/>
          </a:xfrm>
          <a:prstGeom prst="heart">
            <a:avLst/>
          </a:prstGeom>
          <a:solidFill>
            <a:srgbClr val="FF49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8538911-7B94-794E-A6BC-04C32ADA58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>
                <a:latin typeface="Comic Sans MS" panose="030F0902030302020204" pitchFamily="66" charset="0"/>
              </a:rPr>
              <a:t>Welkom terug op school! </a:t>
            </a:r>
          </a:p>
        </p:txBody>
      </p:sp>
      <p:sp>
        <p:nvSpPr>
          <p:cNvPr id="27" name="Hart 26">
            <a:extLst>
              <a:ext uri="{FF2B5EF4-FFF2-40B4-BE49-F238E27FC236}">
                <a16:creationId xmlns:a16="http://schemas.microsoft.com/office/drawing/2014/main" id="{3C5CBCF9-E51E-D04D-B899-714D63BB8893}"/>
              </a:ext>
            </a:extLst>
          </p:cNvPr>
          <p:cNvSpPr/>
          <p:nvPr/>
        </p:nvSpPr>
        <p:spPr>
          <a:xfrm rot="21103497">
            <a:off x="209549" y="75848"/>
            <a:ext cx="1120140" cy="914400"/>
          </a:xfrm>
          <a:prstGeom prst="hear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Hart 29">
            <a:extLst>
              <a:ext uri="{FF2B5EF4-FFF2-40B4-BE49-F238E27FC236}">
                <a16:creationId xmlns:a16="http://schemas.microsoft.com/office/drawing/2014/main" id="{3414DA97-A6D7-314B-8823-363ACEDEA00B}"/>
              </a:ext>
            </a:extLst>
          </p:cNvPr>
          <p:cNvSpPr/>
          <p:nvPr/>
        </p:nvSpPr>
        <p:spPr>
          <a:xfrm rot="20738742">
            <a:off x="4595763" y="-311206"/>
            <a:ext cx="1120140" cy="914400"/>
          </a:xfrm>
          <a:prstGeom prst="heart">
            <a:avLst/>
          </a:prstGeom>
          <a:solidFill>
            <a:srgbClr val="FF49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88256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8C248862-D820-5745-B5DC-C275168FDC3A}"/>
              </a:ext>
            </a:extLst>
          </p:cNvPr>
          <p:cNvSpPr/>
          <p:nvPr/>
        </p:nvSpPr>
        <p:spPr>
          <a:xfrm>
            <a:off x="0" y="0"/>
            <a:ext cx="12192000" cy="2128838"/>
          </a:xfrm>
          <a:prstGeom prst="rect">
            <a:avLst/>
          </a:prstGeom>
          <a:solidFill>
            <a:srgbClr val="FF49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3A2E385-182D-D14E-94B2-7910616D2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0318" y="2992437"/>
            <a:ext cx="7777163" cy="368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6600" dirty="0"/>
              <a:t>Wat vind je het allerleukst op school?  </a:t>
            </a:r>
          </a:p>
        </p:txBody>
      </p:sp>
      <p:pic>
        <p:nvPicPr>
          <p:cNvPr id="2052" name="Picture 4" descr="Dobbelspel met grote dobbelsteen; gooi hoger dan of gelijk aan de vorige |  Brain breaks, Outdoor ottoman, Outdoor decor">
            <a:extLst>
              <a:ext uri="{FF2B5EF4-FFF2-40B4-BE49-F238E27FC236}">
                <a16:creationId xmlns:a16="http://schemas.microsoft.com/office/drawing/2014/main" id="{9D119E06-115E-9F4F-B44C-207C26641B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333" b="89778" l="9778" r="89778">
                        <a14:foregroundMark x1="47556" y1="9333" x2="47556" y2="9333"/>
                        <a14:foregroundMark x1="49333" y1="89333" x2="49333" y2="89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22182">
            <a:off x="9710736" y="4286249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0C1C0B3B-1208-A946-B951-852B389A3AC4}"/>
              </a:ext>
            </a:extLst>
          </p:cNvPr>
          <p:cNvSpPr/>
          <p:nvPr/>
        </p:nvSpPr>
        <p:spPr>
          <a:xfrm>
            <a:off x="0" y="0"/>
            <a:ext cx="685800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0A377127-B238-C04D-B688-27B7A42010EA}"/>
              </a:ext>
            </a:extLst>
          </p:cNvPr>
          <p:cNvSpPr/>
          <p:nvPr/>
        </p:nvSpPr>
        <p:spPr>
          <a:xfrm>
            <a:off x="-30860" y="182563"/>
            <a:ext cx="2748155" cy="2128838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6D663FD-EF00-9941-80AB-726F47D31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081" y="273844"/>
            <a:ext cx="1962150" cy="2128838"/>
          </a:xfrm>
        </p:spPr>
        <p:txBody>
          <a:bodyPr>
            <a:normAutofit fontScale="90000"/>
          </a:bodyPr>
          <a:lstStyle/>
          <a:p>
            <a:r>
              <a:rPr lang="nl-NL" sz="16600" dirty="0">
                <a:solidFill>
                  <a:schemeClr val="bg1"/>
                </a:solidFill>
                <a:latin typeface="Comic Sans MS" panose="030F0902030302020204" pitchFamily="66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247046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8C248862-D820-5745-B5DC-C275168FDC3A}"/>
              </a:ext>
            </a:extLst>
          </p:cNvPr>
          <p:cNvSpPr/>
          <p:nvPr/>
        </p:nvSpPr>
        <p:spPr>
          <a:xfrm>
            <a:off x="0" y="0"/>
            <a:ext cx="12192000" cy="2128838"/>
          </a:xfrm>
          <a:prstGeom prst="rect">
            <a:avLst/>
          </a:prstGeom>
          <a:solidFill>
            <a:srgbClr val="FF49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3A2E385-182D-D14E-94B2-7910616D2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0318" y="2992437"/>
            <a:ext cx="7777163" cy="368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6600" dirty="0"/>
              <a:t>Speel het spel:</a:t>
            </a:r>
            <a:br>
              <a:rPr lang="nl-NL" sz="6600" dirty="0"/>
            </a:br>
            <a:r>
              <a:rPr lang="nl-NL" sz="6600" dirty="0"/>
              <a:t> tik, tik wie ben ik? </a:t>
            </a:r>
          </a:p>
        </p:txBody>
      </p:sp>
      <p:pic>
        <p:nvPicPr>
          <p:cNvPr id="2052" name="Picture 4" descr="Dobbelspel met grote dobbelsteen; gooi hoger dan of gelijk aan de vorige |  Brain breaks, Outdoor ottoman, Outdoor decor">
            <a:extLst>
              <a:ext uri="{FF2B5EF4-FFF2-40B4-BE49-F238E27FC236}">
                <a16:creationId xmlns:a16="http://schemas.microsoft.com/office/drawing/2014/main" id="{9D119E06-115E-9F4F-B44C-207C26641B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333" b="89778" l="9778" r="89778">
                        <a14:foregroundMark x1="47556" y1="9333" x2="47556" y2="9333"/>
                        <a14:foregroundMark x1="49333" y1="89333" x2="49333" y2="89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22182">
            <a:off x="9710736" y="4286249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0C1C0B3B-1208-A946-B951-852B389A3AC4}"/>
              </a:ext>
            </a:extLst>
          </p:cNvPr>
          <p:cNvSpPr/>
          <p:nvPr/>
        </p:nvSpPr>
        <p:spPr>
          <a:xfrm>
            <a:off x="0" y="0"/>
            <a:ext cx="685800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0A377127-B238-C04D-B688-27B7A42010EA}"/>
              </a:ext>
            </a:extLst>
          </p:cNvPr>
          <p:cNvSpPr/>
          <p:nvPr/>
        </p:nvSpPr>
        <p:spPr>
          <a:xfrm>
            <a:off x="-30860" y="182563"/>
            <a:ext cx="2748155" cy="2128838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6D663FD-EF00-9941-80AB-726F47D31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88" y="184944"/>
            <a:ext cx="2476307" cy="2128838"/>
          </a:xfrm>
        </p:spPr>
        <p:txBody>
          <a:bodyPr>
            <a:normAutofit fontScale="90000"/>
          </a:bodyPr>
          <a:lstStyle/>
          <a:p>
            <a:r>
              <a:rPr lang="nl-NL" sz="16600" dirty="0">
                <a:solidFill>
                  <a:schemeClr val="bg1"/>
                </a:solidFill>
                <a:latin typeface="Comic Sans MS" panose="030F0902030302020204" pitchFamily="66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345576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8C248862-D820-5745-B5DC-C275168FDC3A}"/>
              </a:ext>
            </a:extLst>
          </p:cNvPr>
          <p:cNvSpPr/>
          <p:nvPr/>
        </p:nvSpPr>
        <p:spPr>
          <a:xfrm>
            <a:off x="0" y="0"/>
            <a:ext cx="12192000" cy="2128838"/>
          </a:xfrm>
          <a:prstGeom prst="rect">
            <a:avLst/>
          </a:prstGeom>
          <a:solidFill>
            <a:srgbClr val="FF49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052" name="Picture 4" descr="Dobbelspel met grote dobbelsteen; gooi hoger dan of gelijk aan de vorige |  Brain breaks, Outdoor ottoman, Outdoor decor">
            <a:extLst>
              <a:ext uri="{FF2B5EF4-FFF2-40B4-BE49-F238E27FC236}">
                <a16:creationId xmlns:a16="http://schemas.microsoft.com/office/drawing/2014/main" id="{9D119E06-115E-9F4F-B44C-207C26641B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333" b="89778" l="9778" r="89778">
                        <a14:foregroundMark x1="47556" y1="9333" x2="47556" y2="9333"/>
                        <a14:foregroundMark x1="49333" y1="89333" x2="49333" y2="89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22182">
            <a:off x="9710736" y="4286249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0C1C0B3B-1208-A946-B951-852B389A3AC4}"/>
              </a:ext>
            </a:extLst>
          </p:cNvPr>
          <p:cNvSpPr/>
          <p:nvPr/>
        </p:nvSpPr>
        <p:spPr>
          <a:xfrm>
            <a:off x="0" y="0"/>
            <a:ext cx="685800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0A377127-B238-C04D-B688-27B7A42010EA}"/>
              </a:ext>
            </a:extLst>
          </p:cNvPr>
          <p:cNvSpPr/>
          <p:nvPr/>
        </p:nvSpPr>
        <p:spPr>
          <a:xfrm>
            <a:off x="-30860" y="182563"/>
            <a:ext cx="2748155" cy="2128838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6D663FD-EF00-9941-80AB-726F47D31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142" y="182563"/>
            <a:ext cx="1962150" cy="2128838"/>
          </a:xfrm>
        </p:spPr>
        <p:txBody>
          <a:bodyPr>
            <a:normAutofit fontScale="90000"/>
          </a:bodyPr>
          <a:lstStyle/>
          <a:p>
            <a:r>
              <a:rPr lang="nl-NL" sz="16600" dirty="0">
                <a:solidFill>
                  <a:schemeClr val="bg1"/>
                </a:solidFill>
                <a:latin typeface="Comic Sans MS" panose="030F0902030302020204" pitchFamily="66" charset="0"/>
              </a:rPr>
              <a:t>11</a:t>
            </a:r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5212FBF9-BE8E-0F4F-99F7-EF591F468423}"/>
              </a:ext>
            </a:extLst>
          </p:cNvPr>
          <p:cNvSpPr txBox="1">
            <a:spLocks/>
          </p:cNvSpPr>
          <p:nvPr/>
        </p:nvSpPr>
        <p:spPr>
          <a:xfrm>
            <a:off x="2550318" y="2887663"/>
            <a:ext cx="7777163" cy="368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nl-NL" sz="6600" dirty="0"/>
              <a:t>Dans samen een dansje van Just Dance. </a:t>
            </a:r>
          </a:p>
        </p:txBody>
      </p:sp>
    </p:spTree>
    <p:extLst>
      <p:ext uri="{BB962C8B-B14F-4D97-AF65-F5344CB8AC3E}">
        <p14:creationId xmlns:p14="http://schemas.microsoft.com/office/powerpoint/2010/main" val="3552326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8C248862-D820-5745-B5DC-C275168FDC3A}"/>
              </a:ext>
            </a:extLst>
          </p:cNvPr>
          <p:cNvSpPr/>
          <p:nvPr/>
        </p:nvSpPr>
        <p:spPr>
          <a:xfrm>
            <a:off x="-30860" y="0"/>
            <a:ext cx="12192000" cy="2128838"/>
          </a:xfrm>
          <a:prstGeom prst="rect">
            <a:avLst/>
          </a:prstGeom>
          <a:solidFill>
            <a:srgbClr val="FF49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3A2E385-182D-D14E-94B2-7910616D2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0318" y="2992437"/>
            <a:ext cx="7777163" cy="368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6600" dirty="0"/>
              <a:t>Geef diegene die het dichts bij je staat een compliment. </a:t>
            </a:r>
          </a:p>
        </p:txBody>
      </p:sp>
      <p:pic>
        <p:nvPicPr>
          <p:cNvPr id="2052" name="Picture 4" descr="Dobbelspel met grote dobbelsteen; gooi hoger dan of gelijk aan de vorige |  Brain breaks, Outdoor ottoman, Outdoor decor">
            <a:extLst>
              <a:ext uri="{FF2B5EF4-FFF2-40B4-BE49-F238E27FC236}">
                <a16:creationId xmlns:a16="http://schemas.microsoft.com/office/drawing/2014/main" id="{9D119E06-115E-9F4F-B44C-207C26641B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333" b="89778" l="9778" r="89778">
                        <a14:foregroundMark x1="47556" y1="9333" x2="47556" y2="9333"/>
                        <a14:foregroundMark x1="49333" y1="89333" x2="49333" y2="89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22182">
            <a:off x="9710736" y="4286249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0C1C0B3B-1208-A946-B951-852B389A3AC4}"/>
              </a:ext>
            </a:extLst>
          </p:cNvPr>
          <p:cNvSpPr/>
          <p:nvPr/>
        </p:nvSpPr>
        <p:spPr>
          <a:xfrm>
            <a:off x="0" y="0"/>
            <a:ext cx="685800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0A377127-B238-C04D-B688-27B7A42010EA}"/>
              </a:ext>
            </a:extLst>
          </p:cNvPr>
          <p:cNvSpPr/>
          <p:nvPr/>
        </p:nvSpPr>
        <p:spPr>
          <a:xfrm>
            <a:off x="-30860" y="182563"/>
            <a:ext cx="2748155" cy="2128838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6D663FD-EF00-9941-80AB-726F47D31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001" y="276226"/>
            <a:ext cx="2376294" cy="2128838"/>
          </a:xfrm>
        </p:spPr>
        <p:txBody>
          <a:bodyPr>
            <a:normAutofit fontScale="90000"/>
          </a:bodyPr>
          <a:lstStyle/>
          <a:p>
            <a:r>
              <a:rPr lang="nl-NL" sz="16600" dirty="0">
                <a:solidFill>
                  <a:schemeClr val="bg1"/>
                </a:solidFill>
                <a:latin typeface="Comic Sans MS" panose="030F0902030302020204" pitchFamily="66" charset="0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1436196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8C248862-D820-5745-B5DC-C275168FDC3A}"/>
              </a:ext>
            </a:extLst>
          </p:cNvPr>
          <p:cNvSpPr/>
          <p:nvPr/>
        </p:nvSpPr>
        <p:spPr>
          <a:xfrm>
            <a:off x="0" y="0"/>
            <a:ext cx="12192000" cy="2128838"/>
          </a:xfrm>
          <a:prstGeom prst="rect">
            <a:avLst/>
          </a:prstGeom>
          <a:solidFill>
            <a:srgbClr val="FF49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6D663FD-EF00-9941-80AB-726F47D31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6000" dirty="0">
                <a:latin typeface="Comic Sans MS" panose="030F0902030302020204" pitchFamily="66" charset="0"/>
              </a:rPr>
              <a:t>We gaan het dobbelspel spelen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3A2E385-182D-D14E-94B2-7910616D2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93963"/>
            <a:ext cx="7777163" cy="3683000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Gooi de 2 grote dobbelstenen </a:t>
            </a:r>
            <a:br>
              <a:rPr lang="nl-NL" dirty="0"/>
            </a:br>
            <a:r>
              <a:rPr lang="nl-NL" dirty="0"/>
              <a:t>bij het aantal gegooide ogen hoort een opdracht </a:t>
            </a:r>
          </a:p>
        </p:txBody>
      </p:sp>
      <p:pic>
        <p:nvPicPr>
          <p:cNvPr id="2052" name="Picture 4" descr="Dobbelspel met grote dobbelsteen; gooi hoger dan of gelijk aan de vorige |  Brain breaks, Outdoor ottoman, Outdoor decor">
            <a:extLst>
              <a:ext uri="{FF2B5EF4-FFF2-40B4-BE49-F238E27FC236}">
                <a16:creationId xmlns:a16="http://schemas.microsoft.com/office/drawing/2014/main" id="{9D119E06-115E-9F4F-B44C-207C26641B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333" b="89778" l="9778" r="89778">
                        <a14:foregroundMark x1="47556" y1="9333" x2="47556" y2="9333"/>
                        <a14:foregroundMark x1="49333" y1="89333" x2="49333" y2="89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22182">
            <a:off x="9710737" y="2000249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0C1C0B3B-1208-A946-B951-852B389A3AC4}"/>
              </a:ext>
            </a:extLst>
          </p:cNvPr>
          <p:cNvSpPr/>
          <p:nvPr/>
        </p:nvSpPr>
        <p:spPr>
          <a:xfrm>
            <a:off x="0" y="0"/>
            <a:ext cx="685800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0640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13 0.02477 L -0.0513 0.02477 C -0.05469 0.02569 -0.0582 0.02708 -0.06172 0.02708 C -0.06419 0.02708 -0.0664 0.02546 -0.06875 0.02477 C -0.07187 0.02407 -0.07513 0.02361 -0.07812 0.02292 C -0.08216 0.02153 -0.08594 0.01968 -0.08984 0.01875 C -0.09271 0.01782 -0.09544 0.01736 -0.09818 0.01644 C -0.09974 0.01597 -0.10117 0.01505 -0.10286 0.01458 C -0.10586 0.01366 -0.10911 0.01319 -0.11224 0.01227 C -0.11458 0.01181 -0.11679 0.01088 -0.11927 0.01042 C -0.12864 0.00833 -0.13112 0.00926 -0.13906 0.00625 C -0.14232 0.00486 -0.14531 0.00347 -0.14844 0.00208 C -0.15 0.00116 -0.15169 0.00069 -0.15312 -0.00023 L -0.17786 -0.01458 L -0.19193 -0.02292 L -0.19896 -0.02708 C -0.20052 -0.02801 -0.20208 -0.02824 -0.20364 -0.0294 C -0.20521 -0.03032 -0.20664 -0.03218 -0.20833 -0.03356 C -0.20937 -0.03426 -0.21068 -0.03495 -0.21172 -0.03542 C -0.21302 -0.03681 -0.21406 -0.03866 -0.21536 -0.03958 C -0.21758 -0.04144 -0.22239 -0.04375 -0.22239 -0.04375 C -0.22344 -0.04514 -0.22461 -0.04699 -0.22578 -0.04792 C -0.22747 -0.04954 -0.23255 -0.05162 -0.23411 -0.05208 C -0.23515 -0.05347 -0.23633 -0.05532 -0.2375 -0.05625 C -0.23906 -0.05741 -0.24075 -0.05764 -0.24219 -0.05856 C -0.24349 -0.05903 -0.24466 -0.05972 -0.24583 -0.06042 C -0.24739 -0.06181 -0.24883 -0.06366 -0.25052 -0.06458 C -0.25273 -0.06644 -0.25508 -0.06782 -0.25755 -0.06875 C -0.25911 -0.06968 -0.26068 -0.06991 -0.26224 -0.07106 C -0.2638 -0.07199 -0.26523 -0.07407 -0.26693 -0.07523 C -0.26836 -0.07616 -0.27005 -0.07639 -0.27161 -0.07708 C -0.27995 -0.08148 -0.26901 -0.07708 -0.28099 -0.08125 L -0.33359 -0.0794 C -0.33489 -0.07917 -0.33594 -0.07778 -0.33724 -0.07708 C -0.33945 -0.07639 -0.34193 -0.07569 -0.34427 -0.07523 C -0.35351 -0.06968 -0.34883 -0.07176 -0.35833 -0.06875 C -0.36224 -0.06597 -0.36653 -0.06458 -0.37005 -0.06042 C -0.37487 -0.05486 -0.37213 -0.05694 -0.37812 -0.0544 C -0.38125 -0.05162 -0.38411 -0.04745 -0.3875 -0.04606 C -0.39206 -0.04398 -0.39284 -0.04421 -0.39687 -0.03958 C -0.39857 -0.03796 -0.4 -0.03542 -0.40156 -0.03356 C -0.42903 -0.00208 -0.40234 -0.03519 -0.41927 -0.01273 C -0.42357 -0.00694 -0.42383 -0.00856 -0.42864 -0.00023 C -0.42995 0.00231 -0.43086 0.00556 -0.43203 0.0081 C -0.4332 0.01042 -0.43437 0.01227 -0.43568 0.01458 C -0.43854 0.03009 -0.43463 0.01088 -0.43906 0.02708 C -0.43971 0.02894 -0.43984 0.03125 -0.44036 0.0331 C -0.44258 0.04375 -0.44232 0.04259 -0.44505 0.05208 C -0.44739 0.07824 -0.44752 0.07407 -0.44505 0.11644 C -0.44479 0.11898 -0.44336 0.1206 -0.44271 0.12292 C -0.44023 0.13032 -0.44075 0.13102 -0.43802 0.13727 C -0.43581 0.14213 -0.42838 0.15787 -0.425 0.16227 C -0.4237 0.16435 -0.42174 0.16481 -0.42031 0.16644 C -0.41523 0.17292 -0.41328 0.17917 -0.40755 0.1831 C -0.4056 0.18449 -0.40364 0.18449 -0.40156 0.18542 C -0.39778 0.18866 -0.39726 0.18981 -0.39349 0.19144 C -0.39036 0.19306 -0.38711 0.19398 -0.38411 0.1956 C -0.37825 0.19907 -0.38177 0.19745 -0.37344 0.19977 C -0.36693 0.19907 -0.35872 0.20278 -0.35364 0.19375 C -0.35078 0.18866 -0.35 0.18102 -0.34896 0.17477 L -0.34765 0.16875 L -0.34661 0.16227 C -0.34687 0.14931 -0.347 0.13588 -0.34765 0.12292 C -0.34818 0.11574 -0.34883 0.1088 -0.35 0.10208 C -0.35104 0.09653 -0.35182 0.09306 -0.35234 0.08727 C -0.35482 0.06343 -0.35234 0.08171 -0.35469 0.06227 C -0.35508 0.05949 -0.35547 0.05671 -0.35599 0.05394 C -0.35664 0.04977 -0.35768 0.04583 -0.35833 0.04144 C -0.35859 0.03866 -0.35885 0.03588 -0.35937 0.0331 C -0.36002 0.03102 -0.36107 0.02917 -0.36172 0.02708 C -0.36263 0.02431 -0.36341 0.02153 -0.36406 0.01875 C -0.36458 0.01667 -0.36471 0.01435 -0.36536 0.01227 C -0.36666 0.0081 -0.36849 0.00394 -0.37005 -0.00023 L -0.37474 -0.01273 C -0.38047 -0.02824 -0.37304 -0.00903 -0.38047 -0.02523 C -0.38138 -0.02708 -0.38177 -0.02963 -0.38281 -0.03125 C -0.38502 -0.03472 -0.3875 -0.03681 -0.38984 -0.03958 C -0.39114 -0.04097 -0.39206 -0.04306 -0.39349 -0.04375 C -0.39622 -0.0456 -0.3987 -0.04722 -0.40156 -0.04792 C -0.40469 -0.04884 -0.40781 -0.04931 -0.41094 -0.05023 C -0.42969 -0.04931 -0.44857 -0.04977 -0.46719 -0.04792 C -0.46966 -0.04769 -0.47187 -0.04514 -0.47422 -0.04375 C -0.47747 -0.0419 -0.47956 -0.04097 -0.48255 -0.03773 C -0.4845 -0.03519 -0.48633 -0.03194 -0.48828 -0.0294 C -0.49062 -0.02639 -0.49323 -0.02407 -0.49531 -0.02106 C -0.49739 -0.01829 -0.49922 -0.01528 -0.5013 -0.01273 C -0.50234 -0.01111 -0.50364 -0.01019 -0.50469 -0.00856 C -0.51159 0.00231 -0.5095 0.00069 -0.51536 0.01227 C -0.52383 0.02963 -0.51445 0.00833 -0.52109 0.02477 C -0.52578 0.03634 -0.52487 0.03356 -0.53177 0.0456 L -0.53515 0.05208 C -0.53568 0.05394 -0.53568 0.05648 -0.53646 0.0581 C -0.53802 0.06204 -0.54036 0.06505 -0.54219 0.06875 C -0.54388 0.07199 -0.54544 0.07546 -0.54687 0.07894 C -0.54831 0.08241 -0.54909 0.08611 -0.55052 0.08958 C -0.55338 0.09653 -0.55703 0.10301 -0.55989 0.11042 C -0.56068 0.11227 -0.56133 0.11458 -0.56224 0.11644 C -0.56979 0.13264 -0.56159 0.11157 -0.56927 0.13125 C -0.57083 0.13519 -0.57187 0.14005 -0.57396 0.14375 C -0.58411 0.16181 -0.57161 0.13866 -0.57969 0.15625 C -0.58086 0.15833 -0.58216 0.16019 -0.58333 0.16227 C -0.58411 0.16435 -0.58476 0.16667 -0.58568 0.16875 C -0.58672 0.17153 -0.58789 0.17431 -0.58906 0.17708 C -0.59336 0.18611 -0.59909 0.19352 -0.60208 0.20394 C -0.60312 0.2081 -0.60456 0.21227 -0.60547 0.21644 C -0.60651 0.2206 -0.60625 0.22569 -0.60781 0.22894 C -0.61041 0.23449 -0.61419 0.23704 -0.61719 0.24144 C -0.61953 0.24514 -0.62213 0.24815 -0.62422 0.25208 C -0.62526 0.2537 -0.62552 0.25671 -0.62656 0.2581 C -0.62916 0.26157 -0.63229 0.26319 -0.63489 0.26644 C -0.63776 0.27037 -0.64036 0.27477 -0.64297 0.27894 C -0.64466 0.28171 -0.64596 0.28495 -0.64765 0.28727 C -0.64948 0.28981 -0.65182 0.2912 -0.65364 0.29375 C -0.65495 0.29537 -0.65586 0.29792 -0.65703 0.29977 C -0.65924 0.30301 -0.66289 0.30625 -0.66536 0.3081 C -0.66719 0.30972 -0.66927 0.31088 -0.67109 0.31227 C -0.67278 0.31366 -0.67422 0.31505 -0.67578 0.31667 C -0.68203 0.31597 -0.68841 0.3162 -0.69453 0.31458 C -0.69596 0.31412 -0.69687 0.31134 -0.69818 0.31042 C -0.70039 0.30856 -0.70273 0.30694 -0.70521 0.30625 C -0.71406 0.30301 -0.70898 0.30394 -0.72031 0.30394 L -0.72031 0.30394 L -0.725 0.3081 L -0.725 0.3081 " pathEditMode="relative" ptsTypes="AAAAAAAAAAAAAAAAAAAAAAAAAAAAAAAAAAAAAAAAAAAAAAAAAAAAAAAAAAAAAAAAAAAAAAAAA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8C248862-D820-5745-B5DC-C275168FDC3A}"/>
              </a:ext>
            </a:extLst>
          </p:cNvPr>
          <p:cNvSpPr/>
          <p:nvPr/>
        </p:nvSpPr>
        <p:spPr>
          <a:xfrm>
            <a:off x="0" y="0"/>
            <a:ext cx="12192000" cy="2128838"/>
          </a:xfrm>
          <a:prstGeom prst="rect">
            <a:avLst/>
          </a:prstGeom>
          <a:solidFill>
            <a:srgbClr val="FF49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3A2E385-182D-D14E-94B2-7910616D2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0318" y="2992437"/>
            <a:ext cx="7777163" cy="368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6600" dirty="0"/>
              <a:t>Dans samen een dansje van Just Dance. </a:t>
            </a:r>
          </a:p>
        </p:txBody>
      </p:sp>
      <p:pic>
        <p:nvPicPr>
          <p:cNvPr id="2052" name="Picture 4" descr="Dobbelspel met grote dobbelsteen; gooi hoger dan of gelijk aan de vorige |  Brain breaks, Outdoor ottoman, Outdoor decor">
            <a:extLst>
              <a:ext uri="{FF2B5EF4-FFF2-40B4-BE49-F238E27FC236}">
                <a16:creationId xmlns:a16="http://schemas.microsoft.com/office/drawing/2014/main" id="{9D119E06-115E-9F4F-B44C-207C26641B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333" b="89778" l="9778" r="89778">
                        <a14:foregroundMark x1="47556" y1="9333" x2="47556" y2="9333"/>
                        <a14:foregroundMark x1="49333" y1="89333" x2="49333" y2="89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22182">
            <a:off x="9710736" y="4286249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0C1C0B3B-1208-A946-B951-852B389A3AC4}"/>
              </a:ext>
            </a:extLst>
          </p:cNvPr>
          <p:cNvSpPr/>
          <p:nvPr/>
        </p:nvSpPr>
        <p:spPr>
          <a:xfrm>
            <a:off x="0" y="0"/>
            <a:ext cx="685800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0A377127-B238-C04D-B688-27B7A42010EA}"/>
              </a:ext>
            </a:extLst>
          </p:cNvPr>
          <p:cNvSpPr/>
          <p:nvPr/>
        </p:nvSpPr>
        <p:spPr>
          <a:xfrm>
            <a:off x="-30860" y="182563"/>
            <a:ext cx="2748155" cy="2128838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6D663FD-EF00-9941-80AB-726F47D31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081" y="273844"/>
            <a:ext cx="1962150" cy="2128838"/>
          </a:xfrm>
        </p:spPr>
        <p:txBody>
          <a:bodyPr>
            <a:normAutofit fontScale="90000"/>
          </a:bodyPr>
          <a:lstStyle/>
          <a:p>
            <a:r>
              <a:rPr lang="nl-NL" sz="16600" dirty="0">
                <a:solidFill>
                  <a:schemeClr val="bg1"/>
                </a:solidFill>
                <a:latin typeface="Comic Sans MS" panose="030F0902030302020204" pitchFamily="66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053458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8C248862-D820-5745-B5DC-C275168FDC3A}"/>
              </a:ext>
            </a:extLst>
          </p:cNvPr>
          <p:cNvSpPr/>
          <p:nvPr/>
        </p:nvSpPr>
        <p:spPr>
          <a:xfrm>
            <a:off x="0" y="0"/>
            <a:ext cx="12192000" cy="2128838"/>
          </a:xfrm>
          <a:prstGeom prst="rect">
            <a:avLst/>
          </a:prstGeom>
          <a:solidFill>
            <a:srgbClr val="FF49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3A2E385-182D-D14E-94B2-7910616D2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0318" y="2992437"/>
            <a:ext cx="7777163" cy="368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6600" dirty="0"/>
              <a:t>Doe samen de wave. </a:t>
            </a:r>
          </a:p>
        </p:txBody>
      </p:sp>
      <p:pic>
        <p:nvPicPr>
          <p:cNvPr id="2052" name="Picture 4" descr="Dobbelspel met grote dobbelsteen; gooi hoger dan of gelijk aan de vorige |  Brain breaks, Outdoor ottoman, Outdoor decor">
            <a:extLst>
              <a:ext uri="{FF2B5EF4-FFF2-40B4-BE49-F238E27FC236}">
                <a16:creationId xmlns:a16="http://schemas.microsoft.com/office/drawing/2014/main" id="{9D119E06-115E-9F4F-B44C-207C26641B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333" b="89778" l="9778" r="89778">
                        <a14:foregroundMark x1="47556" y1="9333" x2="47556" y2="9333"/>
                        <a14:foregroundMark x1="49333" y1="89333" x2="49333" y2="89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22182">
            <a:off x="9710736" y="4286249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0C1C0B3B-1208-A946-B951-852B389A3AC4}"/>
              </a:ext>
            </a:extLst>
          </p:cNvPr>
          <p:cNvSpPr/>
          <p:nvPr/>
        </p:nvSpPr>
        <p:spPr>
          <a:xfrm>
            <a:off x="0" y="0"/>
            <a:ext cx="685800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0A377127-B238-C04D-B688-27B7A42010EA}"/>
              </a:ext>
            </a:extLst>
          </p:cNvPr>
          <p:cNvSpPr/>
          <p:nvPr/>
        </p:nvSpPr>
        <p:spPr>
          <a:xfrm>
            <a:off x="-30860" y="182563"/>
            <a:ext cx="2748155" cy="2128838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6D663FD-EF00-9941-80AB-726F47D31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081" y="273844"/>
            <a:ext cx="1962150" cy="2128838"/>
          </a:xfrm>
        </p:spPr>
        <p:txBody>
          <a:bodyPr>
            <a:normAutofit fontScale="90000"/>
          </a:bodyPr>
          <a:lstStyle/>
          <a:p>
            <a:r>
              <a:rPr lang="nl-NL" sz="16600" dirty="0">
                <a:solidFill>
                  <a:schemeClr val="bg1"/>
                </a:solidFill>
                <a:latin typeface="Comic Sans MS" panose="030F0902030302020204" pitchFamily="66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194470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8C248862-D820-5745-B5DC-C275168FDC3A}"/>
              </a:ext>
            </a:extLst>
          </p:cNvPr>
          <p:cNvSpPr/>
          <p:nvPr/>
        </p:nvSpPr>
        <p:spPr>
          <a:xfrm>
            <a:off x="0" y="0"/>
            <a:ext cx="12192000" cy="2128838"/>
          </a:xfrm>
          <a:prstGeom prst="rect">
            <a:avLst/>
          </a:prstGeom>
          <a:solidFill>
            <a:srgbClr val="FF49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3A2E385-182D-D14E-94B2-7910616D2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0318" y="2992437"/>
            <a:ext cx="7777163" cy="368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6600" dirty="0"/>
              <a:t>Kies je favoriete liedje van school, dan zingen we samen. </a:t>
            </a:r>
          </a:p>
        </p:txBody>
      </p:sp>
      <p:pic>
        <p:nvPicPr>
          <p:cNvPr id="2052" name="Picture 4" descr="Dobbelspel met grote dobbelsteen; gooi hoger dan of gelijk aan de vorige |  Brain breaks, Outdoor ottoman, Outdoor decor">
            <a:extLst>
              <a:ext uri="{FF2B5EF4-FFF2-40B4-BE49-F238E27FC236}">
                <a16:creationId xmlns:a16="http://schemas.microsoft.com/office/drawing/2014/main" id="{9D119E06-115E-9F4F-B44C-207C26641B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333" b="89778" l="9778" r="89778">
                        <a14:foregroundMark x1="47556" y1="9333" x2="47556" y2="9333"/>
                        <a14:foregroundMark x1="49333" y1="89333" x2="49333" y2="89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22182">
            <a:off x="9710736" y="4286249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0C1C0B3B-1208-A946-B951-852B389A3AC4}"/>
              </a:ext>
            </a:extLst>
          </p:cNvPr>
          <p:cNvSpPr/>
          <p:nvPr/>
        </p:nvSpPr>
        <p:spPr>
          <a:xfrm>
            <a:off x="0" y="0"/>
            <a:ext cx="685800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0A377127-B238-C04D-B688-27B7A42010EA}"/>
              </a:ext>
            </a:extLst>
          </p:cNvPr>
          <p:cNvSpPr/>
          <p:nvPr/>
        </p:nvSpPr>
        <p:spPr>
          <a:xfrm>
            <a:off x="-30860" y="182563"/>
            <a:ext cx="2748155" cy="2128838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6D663FD-EF00-9941-80AB-726F47D31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081" y="273844"/>
            <a:ext cx="1962150" cy="2128838"/>
          </a:xfrm>
        </p:spPr>
        <p:txBody>
          <a:bodyPr>
            <a:normAutofit fontScale="90000"/>
          </a:bodyPr>
          <a:lstStyle/>
          <a:p>
            <a:r>
              <a:rPr lang="nl-NL" sz="16600" dirty="0">
                <a:solidFill>
                  <a:schemeClr val="bg1"/>
                </a:solidFill>
                <a:latin typeface="Comic Sans MS" panose="030F0902030302020204" pitchFamily="66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274660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8C248862-D820-5745-B5DC-C275168FDC3A}"/>
              </a:ext>
            </a:extLst>
          </p:cNvPr>
          <p:cNvSpPr/>
          <p:nvPr/>
        </p:nvSpPr>
        <p:spPr>
          <a:xfrm>
            <a:off x="0" y="0"/>
            <a:ext cx="12192000" cy="2128838"/>
          </a:xfrm>
          <a:prstGeom prst="rect">
            <a:avLst/>
          </a:prstGeom>
          <a:solidFill>
            <a:srgbClr val="FF49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3A2E385-182D-D14E-94B2-7910616D2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0318" y="2992437"/>
            <a:ext cx="7777163" cy="368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6600" dirty="0"/>
              <a:t>Wat heb je het meest gemist de afgelopen 2 maanden? </a:t>
            </a:r>
          </a:p>
        </p:txBody>
      </p:sp>
      <p:pic>
        <p:nvPicPr>
          <p:cNvPr id="2052" name="Picture 4" descr="Dobbelspel met grote dobbelsteen; gooi hoger dan of gelijk aan de vorige |  Brain breaks, Outdoor ottoman, Outdoor decor">
            <a:extLst>
              <a:ext uri="{FF2B5EF4-FFF2-40B4-BE49-F238E27FC236}">
                <a16:creationId xmlns:a16="http://schemas.microsoft.com/office/drawing/2014/main" id="{9D119E06-115E-9F4F-B44C-207C26641B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333" b="89778" l="9778" r="89778">
                        <a14:foregroundMark x1="47556" y1="9333" x2="47556" y2="9333"/>
                        <a14:foregroundMark x1="49333" y1="89333" x2="49333" y2="89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22182">
            <a:off x="9710736" y="4286249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0C1C0B3B-1208-A946-B951-852B389A3AC4}"/>
              </a:ext>
            </a:extLst>
          </p:cNvPr>
          <p:cNvSpPr/>
          <p:nvPr/>
        </p:nvSpPr>
        <p:spPr>
          <a:xfrm>
            <a:off x="0" y="0"/>
            <a:ext cx="685800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0A377127-B238-C04D-B688-27B7A42010EA}"/>
              </a:ext>
            </a:extLst>
          </p:cNvPr>
          <p:cNvSpPr/>
          <p:nvPr/>
        </p:nvSpPr>
        <p:spPr>
          <a:xfrm>
            <a:off x="-30860" y="182563"/>
            <a:ext cx="2748155" cy="2128838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6D663FD-EF00-9941-80AB-726F47D31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081" y="273844"/>
            <a:ext cx="1962150" cy="2128838"/>
          </a:xfrm>
        </p:spPr>
        <p:txBody>
          <a:bodyPr>
            <a:normAutofit fontScale="90000"/>
          </a:bodyPr>
          <a:lstStyle/>
          <a:p>
            <a:r>
              <a:rPr lang="nl-NL" sz="16600" dirty="0">
                <a:solidFill>
                  <a:schemeClr val="bg1"/>
                </a:solidFill>
                <a:latin typeface="Comic Sans MS" panose="030F0902030302020204" pitchFamily="66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536367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8C248862-D820-5745-B5DC-C275168FDC3A}"/>
              </a:ext>
            </a:extLst>
          </p:cNvPr>
          <p:cNvSpPr/>
          <p:nvPr/>
        </p:nvSpPr>
        <p:spPr>
          <a:xfrm>
            <a:off x="0" y="0"/>
            <a:ext cx="12192000" cy="2128838"/>
          </a:xfrm>
          <a:prstGeom prst="rect">
            <a:avLst/>
          </a:prstGeom>
          <a:solidFill>
            <a:srgbClr val="FF49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3A2E385-182D-D14E-94B2-7910616D2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0318" y="2992437"/>
            <a:ext cx="7777163" cy="36830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nl-NL" sz="6600" dirty="0"/>
              <a:t>Speel museumbewaker, stille bal of juffrouw zegt.. Kies 1 spelletje</a:t>
            </a:r>
          </a:p>
        </p:txBody>
      </p:sp>
      <p:pic>
        <p:nvPicPr>
          <p:cNvPr id="2052" name="Picture 4" descr="Dobbelspel met grote dobbelsteen; gooi hoger dan of gelijk aan de vorige |  Brain breaks, Outdoor ottoman, Outdoor decor">
            <a:extLst>
              <a:ext uri="{FF2B5EF4-FFF2-40B4-BE49-F238E27FC236}">
                <a16:creationId xmlns:a16="http://schemas.microsoft.com/office/drawing/2014/main" id="{9D119E06-115E-9F4F-B44C-207C26641B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333" b="89778" l="9778" r="89778">
                        <a14:foregroundMark x1="47556" y1="9333" x2="47556" y2="9333"/>
                        <a14:foregroundMark x1="49333" y1="89333" x2="49333" y2="89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22182">
            <a:off x="9710736" y="4286249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0C1C0B3B-1208-A946-B951-852B389A3AC4}"/>
              </a:ext>
            </a:extLst>
          </p:cNvPr>
          <p:cNvSpPr/>
          <p:nvPr/>
        </p:nvSpPr>
        <p:spPr>
          <a:xfrm>
            <a:off x="0" y="0"/>
            <a:ext cx="685800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0A377127-B238-C04D-B688-27B7A42010EA}"/>
              </a:ext>
            </a:extLst>
          </p:cNvPr>
          <p:cNvSpPr/>
          <p:nvPr/>
        </p:nvSpPr>
        <p:spPr>
          <a:xfrm>
            <a:off x="-30860" y="182563"/>
            <a:ext cx="2748155" cy="2128838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6D663FD-EF00-9941-80AB-726F47D31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081" y="273844"/>
            <a:ext cx="1962150" cy="2128838"/>
          </a:xfrm>
        </p:spPr>
        <p:txBody>
          <a:bodyPr>
            <a:normAutofit fontScale="90000"/>
          </a:bodyPr>
          <a:lstStyle/>
          <a:p>
            <a:r>
              <a:rPr lang="nl-NL" sz="16600" dirty="0">
                <a:solidFill>
                  <a:schemeClr val="bg1"/>
                </a:solidFill>
                <a:latin typeface="Comic Sans MS" panose="030F0902030302020204" pitchFamily="66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044579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8C248862-D820-5745-B5DC-C275168FDC3A}"/>
              </a:ext>
            </a:extLst>
          </p:cNvPr>
          <p:cNvSpPr/>
          <p:nvPr/>
        </p:nvSpPr>
        <p:spPr>
          <a:xfrm>
            <a:off x="0" y="0"/>
            <a:ext cx="12192000" cy="2128838"/>
          </a:xfrm>
          <a:prstGeom prst="rect">
            <a:avLst/>
          </a:prstGeom>
          <a:solidFill>
            <a:srgbClr val="FF49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3A2E385-182D-D14E-94B2-7910616D2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0318" y="2992437"/>
            <a:ext cx="7777163" cy="368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6600" dirty="0"/>
              <a:t>Gooi nog een keer. </a:t>
            </a:r>
          </a:p>
        </p:txBody>
      </p:sp>
      <p:pic>
        <p:nvPicPr>
          <p:cNvPr id="2052" name="Picture 4" descr="Dobbelspel met grote dobbelsteen; gooi hoger dan of gelijk aan de vorige |  Brain breaks, Outdoor ottoman, Outdoor decor">
            <a:extLst>
              <a:ext uri="{FF2B5EF4-FFF2-40B4-BE49-F238E27FC236}">
                <a16:creationId xmlns:a16="http://schemas.microsoft.com/office/drawing/2014/main" id="{9D119E06-115E-9F4F-B44C-207C26641B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333" b="89778" l="9778" r="89778">
                        <a14:foregroundMark x1="47556" y1="9333" x2="47556" y2="9333"/>
                        <a14:foregroundMark x1="49333" y1="89333" x2="49333" y2="89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22182">
            <a:off x="9710736" y="4286249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0C1C0B3B-1208-A946-B951-852B389A3AC4}"/>
              </a:ext>
            </a:extLst>
          </p:cNvPr>
          <p:cNvSpPr/>
          <p:nvPr/>
        </p:nvSpPr>
        <p:spPr>
          <a:xfrm>
            <a:off x="0" y="0"/>
            <a:ext cx="685800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0A377127-B238-C04D-B688-27B7A42010EA}"/>
              </a:ext>
            </a:extLst>
          </p:cNvPr>
          <p:cNvSpPr/>
          <p:nvPr/>
        </p:nvSpPr>
        <p:spPr>
          <a:xfrm>
            <a:off x="-30860" y="182563"/>
            <a:ext cx="2748155" cy="2128838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6D663FD-EF00-9941-80AB-726F47D31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081" y="273844"/>
            <a:ext cx="1962150" cy="2128838"/>
          </a:xfrm>
        </p:spPr>
        <p:txBody>
          <a:bodyPr>
            <a:normAutofit fontScale="90000"/>
          </a:bodyPr>
          <a:lstStyle/>
          <a:p>
            <a:r>
              <a:rPr lang="nl-NL" sz="16600" dirty="0">
                <a:solidFill>
                  <a:schemeClr val="bg1"/>
                </a:solidFill>
                <a:latin typeface="Comic Sans MS" panose="030F0902030302020204" pitchFamily="66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40343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8C248862-D820-5745-B5DC-C275168FDC3A}"/>
              </a:ext>
            </a:extLst>
          </p:cNvPr>
          <p:cNvSpPr/>
          <p:nvPr/>
        </p:nvSpPr>
        <p:spPr>
          <a:xfrm>
            <a:off x="0" y="0"/>
            <a:ext cx="12192000" cy="2128838"/>
          </a:xfrm>
          <a:prstGeom prst="rect">
            <a:avLst/>
          </a:prstGeom>
          <a:solidFill>
            <a:srgbClr val="FF49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3A2E385-182D-D14E-94B2-7910616D2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0318" y="2992437"/>
            <a:ext cx="7777163" cy="368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6600" dirty="0"/>
              <a:t>Pak je rode kleurpotlood en laat die zien. </a:t>
            </a:r>
          </a:p>
        </p:txBody>
      </p:sp>
      <p:pic>
        <p:nvPicPr>
          <p:cNvPr id="2052" name="Picture 4" descr="Dobbelspel met grote dobbelsteen; gooi hoger dan of gelijk aan de vorige |  Brain breaks, Outdoor ottoman, Outdoor decor">
            <a:extLst>
              <a:ext uri="{FF2B5EF4-FFF2-40B4-BE49-F238E27FC236}">
                <a16:creationId xmlns:a16="http://schemas.microsoft.com/office/drawing/2014/main" id="{9D119E06-115E-9F4F-B44C-207C26641B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333" b="89778" l="9778" r="89778">
                        <a14:foregroundMark x1="47556" y1="9333" x2="47556" y2="9333"/>
                        <a14:foregroundMark x1="49333" y1="89333" x2="49333" y2="89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22182">
            <a:off x="9710736" y="4286249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0C1C0B3B-1208-A946-B951-852B389A3AC4}"/>
              </a:ext>
            </a:extLst>
          </p:cNvPr>
          <p:cNvSpPr/>
          <p:nvPr/>
        </p:nvSpPr>
        <p:spPr>
          <a:xfrm>
            <a:off x="0" y="0"/>
            <a:ext cx="685800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0A377127-B238-C04D-B688-27B7A42010EA}"/>
              </a:ext>
            </a:extLst>
          </p:cNvPr>
          <p:cNvSpPr/>
          <p:nvPr/>
        </p:nvSpPr>
        <p:spPr>
          <a:xfrm>
            <a:off x="-30860" y="182563"/>
            <a:ext cx="2748155" cy="2128838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6D663FD-EF00-9941-80AB-726F47D31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081" y="273844"/>
            <a:ext cx="1962150" cy="2128838"/>
          </a:xfrm>
        </p:spPr>
        <p:txBody>
          <a:bodyPr>
            <a:normAutofit fontScale="90000"/>
          </a:bodyPr>
          <a:lstStyle/>
          <a:p>
            <a:r>
              <a:rPr lang="nl-NL" sz="16600" dirty="0">
                <a:solidFill>
                  <a:schemeClr val="bg1"/>
                </a:solidFill>
                <a:latin typeface="Comic Sans MS" panose="030F0902030302020204" pitchFamily="66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80940403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137</Words>
  <Application>Microsoft Macintosh PowerPoint</Application>
  <PresentationFormat>Breedbeeld</PresentationFormat>
  <Paragraphs>25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Kantoorthema</vt:lpstr>
      <vt:lpstr>Welkom terug op school! </vt:lpstr>
      <vt:lpstr>We gaan het dobbelspel spelen </vt:lpstr>
      <vt:lpstr>2</vt:lpstr>
      <vt:lpstr>3</vt:lpstr>
      <vt:lpstr>4</vt:lpstr>
      <vt:lpstr>5</vt:lpstr>
      <vt:lpstr>6</vt:lpstr>
      <vt:lpstr>7</vt:lpstr>
      <vt:lpstr>8</vt:lpstr>
      <vt:lpstr>9</vt:lpstr>
      <vt:lpstr>10</vt:lpstr>
      <vt:lpstr>11</vt:lpstr>
      <vt:lpstr>12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terug op school! </dc:title>
  <dc:creator>Berieke Knüfken</dc:creator>
  <cp:lastModifiedBy>Berieke Knüfken</cp:lastModifiedBy>
  <cp:revision>4</cp:revision>
  <dcterms:created xsi:type="dcterms:W3CDTF">2021-02-02T14:51:44Z</dcterms:created>
  <dcterms:modified xsi:type="dcterms:W3CDTF">2021-02-02T15:29:18Z</dcterms:modified>
</cp:coreProperties>
</file>