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3"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2"/>
    <p:restoredTop sz="94652"/>
  </p:normalViewPr>
  <p:slideViewPr>
    <p:cSldViewPr snapToGrid="0" snapToObjects="1">
      <p:cViewPr varScale="1">
        <p:scale>
          <a:sx n="85" d="100"/>
          <a:sy n="85" d="100"/>
        </p:scale>
        <p:origin x="200"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71815F-E349-0345-85F3-9414E9426B7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989F56A-65DC-E542-8EEB-E344CEFDD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DB02682-1664-944F-964E-92F240692430}"/>
              </a:ext>
            </a:extLst>
          </p:cNvPr>
          <p:cNvSpPr>
            <a:spLocks noGrp="1"/>
          </p:cNvSpPr>
          <p:nvPr>
            <p:ph type="dt" sz="half" idx="10"/>
          </p:nvPr>
        </p:nvSpPr>
        <p:spPr/>
        <p:txBody>
          <a:bodyPr/>
          <a:lstStyle/>
          <a:p>
            <a:fld id="{6120446C-01F3-E347-848A-0502DC8954FE}" type="datetimeFigureOut">
              <a:rPr lang="nl-NL" smtClean="0"/>
              <a:t>03-01-20</a:t>
            </a:fld>
            <a:endParaRPr lang="nl-NL"/>
          </a:p>
        </p:txBody>
      </p:sp>
      <p:sp>
        <p:nvSpPr>
          <p:cNvPr id="5" name="Tijdelijke aanduiding voor voettekst 4">
            <a:extLst>
              <a:ext uri="{FF2B5EF4-FFF2-40B4-BE49-F238E27FC236}">
                <a16:creationId xmlns:a16="http://schemas.microsoft.com/office/drawing/2014/main" id="{8D8DEF8B-B6F9-9845-B74F-40E5CE64D0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A703EE-5FEA-BC4D-A5FF-5708E510779A}"/>
              </a:ext>
            </a:extLst>
          </p:cNvPr>
          <p:cNvSpPr>
            <a:spLocks noGrp="1"/>
          </p:cNvSpPr>
          <p:nvPr>
            <p:ph type="sldNum" sz="quarter" idx="12"/>
          </p:nvPr>
        </p:nvSpPr>
        <p:spPr/>
        <p:txBody>
          <a:bodyPr/>
          <a:lstStyle/>
          <a:p>
            <a:fld id="{10A52083-7D2B-8549-988E-52563CA0CCBB}" type="slidenum">
              <a:rPr lang="nl-NL" smtClean="0"/>
              <a:t>‹nr.›</a:t>
            </a:fld>
            <a:endParaRPr lang="nl-NL"/>
          </a:p>
        </p:txBody>
      </p:sp>
    </p:spTree>
    <p:extLst>
      <p:ext uri="{BB962C8B-B14F-4D97-AF65-F5344CB8AC3E}">
        <p14:creationId xmlns:p14="http://schemas.microsoft.com/office/powerpoint/2010/main" val="14802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1ECEB-08AC-3141-87CC-B7EE5A12FFF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926D695-9F39-3F40-88DC-7C9D50AE0CB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AA2DF3-0558-9A4A-87F9-FD1EEDF35CF0}"/>
              </a:ext>
            </a:extLst>
          </p:cNvPr>
          <p:cNvSpPr>
            <a:spLocks noGrp="1"/>
          </p:cNvSpPr>
          <p:nvPr>
            <p:ph type="dt" sz="half" idx="10"/>
          </p:nvPr>
        </p:nvSpPr>
        <p:spPr/>
        <p:txBody>
          <a:bodyPr/>
          <a:lstStyle/>
          <a:p>
            <a:fld id="{6120446C-01F3-E347-848A-0502DC8954FE}" type="datetimeFigureOut">
              <a:rPr lang="nl-NL" smtClean="0"/>
              <a:t>03-01-20</a:t>
            </a:fld>
            <a:endParaRPr lang="nl-NL"/>
          </a:p>
        </p:txBody>
      </p:sp>
      <p:sp>
        <p:nvSpPr>
          <p:cNvPr id="5" name="Tijdelijke aanduiding voor voettekst 4">
            <a:extLst>
              <a:ext uri="{FF2B5EF4-FFF2-40B4-BE49-F238E27FC236}">
                <a16:creationId xmlns:a16="http://schemas.microsoft.com/office/drawing/2014/main" id="{22A0B282-4C45-4641-8319-32155E768C8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7A3567-DD62-5544-AA23-E770A921C812}"/>
              </a:ext>
            </a:extLst>
          </p:cNvPr>
          <p:cNvSpPr>
            <a:spLocks noGrp="1"/>
          </p:cNvSpPr>
          <p:nvPr>
            <p:ph type="sldNum" sz="quarter" idx="12"/>
          </p:nvPr>
        </p:nvSpPr>
        <p:spPr/>
        <p:txBody>
          <a:bodyPr/>
          <a:lstStyle/>
          <a:p>
            <a:fld id="{10A52083-7D2B-8549-988E-52563CA0CCBB}" type="slidenum">
              <a:rPr lang="nl-NL" smtClean="0"/>
              <a:t>‹nr.›</a:t>
            </a:fld>
            <a:endParaRPr lang="nl-NL"/>
          </a:p>
        </p:txBody>
      </p:sp>
    </p:spTree>
    <p:extLst>
      <p:ext uri="{BB962C8B-B14F-4D97-AF65-F5344CB8AC3E}">
        <p14:creationId xmlns:p14="http://schemas.microsoft.com/office/powerpoint/2010/main" val="96967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A77D52D-1C3D-4E49-B34E-68D4773AEC2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17E4B07-2D7F-3D4D-9B05-50C6BDFAB69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5563BF-772F-7144-9B11-9578779B1FB8}"/>
              </a:ext>
            </a:extLst>
          </p:cNvPr>
          <p:cNvSpPr>
            <a:spLocks noGrp="1"/>
          </p:cNvSpPr>
          <p:nvPr>
            <p:ph type="dt" sz="half" idx="10"/>
          </p:nvPr>
        </p:nvSpPr>
        <p:spPr/>
        <p:txBody>
          <a:bodyPr/>
          <a:lstStyle/>
          <a:p>
            <a:fld id="{6120446C-01F3-E347-848A-0502DC8954FE}" type="datetimeFigureOut">
              <a:rPr lang="nl-NL" smtClean="0"/>
              <a:t>03-01-20</a:t>
            </a:fld>
            <a:endParaRPr lang="nl-NL"/>
          </a:p>
        </p:txBody>
      </p:sp>
      <p:sp>
        <p:nvSpPr>
          <p:cNvPr id="5" name="Tijdelijke aanduiding voor voettekst 4">
            <a:extLst>
              <a:ext uri="{FF2B5EF4-FFF2-40B4-BE49-F238E27FC236}">
                <a16:creationId xmlns:a16="http://schemas.microsoft.com/office/drawing/2014/main" id="{1EF2903C-8547-8D46-8866-695DE7F5A2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D0193B-F721-4744-AE6E-D2B79EF4E50A}"/>
              </a:ext>
            </a:extLst>
          </p:cNvPr>
          <p:cNvSpPr>
            <a:spLocks noGrp="1"/>
          </p:cNvSpPr>
          <p:nvPr>
            <p:ph type="sldNum" sz="quarter" idx="12"/>
          </p:nvPr>
        </p:nvSpPr>
        <p:spPr/>
        <p:txBody>
          <a:bodyPr/>
          <a:lstStyle/>
          <a:p>
            <a:fld id="{10A52083-7D2B-8549-988E-52563CA0CCBB}" type="slidenum">
              <a:rPr lang="nl-NL" smtClean="0"/>
              <a:t>‹nr.›</a:t>
            </a:fld>
            <a:endParaRPr lang="nl-NL"/>
          </a:p>
        </p:txBody>
      </p:sp>
    </p:spTree>
    <p:extLst>
      <p:ext uri="{BB962C8B-B14F-4D97-AF65-F5344CB8AC3E}">
        <p14:creationId xmlns:p14="http://schemas.microsoft.com/office/powerpoint/2010/main" val="2054555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81F4E-ACD5-8C44-8D64-C6D924BAB1A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4D02F78-48EC-664B-9D97-1339E51BE43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F689FFA-83FF-2041-81AA-3AAEDB4433AC}"/>
              </a:ext>
            </a:extLst>
          </p:cNvPr>
          <p:cNvSpPr>
            <a:spLocks noGrp="1"/>
          </p:cNvSpPr>
          <p:nvPr>
            <p:ph type="dt" sz="half" idx="10"/>
          </p:nvPr>
        </p:nvSpPr>
        <p:spPr/>
        <p:txBody>
          <a:bodyPr/>
          <a:lstStyle/>
          <a:p>
            <a:fld id="{6120446C-01F3-E347-848A-0502DC8954FE}" type="datetimeFigureOut">
              <a:rPr lang="nl-NL" smtClean="0"/>
              <a:t>03-01-20</a:t>
            </a:fld>
            <a:endParaRPr lang="nl-NL"/>
          </a:p>
        </p:txBody>
      </p:sp>
      <p:sp>
        <p:nvSpPr>
          <p:cNvPr id="5" name="Tijdelijke aanduiding voor voettekst 4">
            <a:extLst>
              <a:ext uri="{FF2B5EF4-FFF2-40B4-BE49-F238E27FC236}">
                <a16:creationId xmlns:a16="http://schemas.microsoft.com/office/drawing/2014/main" id="{AA5D4C3D-3D86-3F43-BB17-727EA7FB97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CA8858-EFBA-1A46-9C51-5043D81F9C73}"/>
              </a:ext>
            </a:extLst>
          </p:cNvPr>
          <p:cNvSpPr>
            <a:spLocks noGrp="1"/>
          </p:cNvSpPr>
          <p:nvPr>
            <p:ph type="sldNum" sz="quarter" idx="12"/>
          </p:nvPr>
        </p:nvSpPr>
        <p:spPr/>
        <p:txBody>
          <a:bodyPr/>
          <a:lstStyle/>
          <a:p>
            <a:fld id="{10A52083-7D2B-8549-988E-52563CA0CCBB}" type="slidenum">
              <a:rPr lang="nl-NL" smtClean="0"/>
              <a:t>‹nr.›</a:t>
            </a:fld>
            <a:endParaRPr lang="nl-NL"/>
          </a:p>
        </p:txBody>
      </p:sp>
    </p:spTree>
    <p:extLst>
      <p:ext uri="{BB962C8B-B14F-4D97-AF65-F5344CB8AC3E}">
        <p14:creationId xmlns:p14="http://schemas.microsoft.com/office/powerpoint/2010/main" val="235815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D4D4A-3E1B-6A40-ABA1-6F510FFB6AC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00CC9ED-F71B-8F4F-8433-8DF6DD93C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96093AF-73C4-B540-BFC9-219D1C03CB66}"/>
              </a:ext>
            </a:extLst>
          </p:cNvPr>
          <p:cNvSpPr>
            <a:spLocks noGrp="1"/>
          </p:cNvSpPr>
          <p:nvPr>
            <p:ph type="dt" sz="half" idx="10"/>
          </p:nvPr>
        </p:nvSpPr>
        <p:spPr/>
        <p:txBody>
          <a:bodyPr/>
          <a:lstStyle/>
          <a:p>
            <a:fld id="{6120446C-01F3-E347-848A-0502DC8954FE}" type="datetimeFigureOut">
              <a:rPr lang="nl-NL" smtClean="0"/>
              <a:t>03-01-20</a:t>
            </a:fld>
            <a:endParaRPr lang="nl-NL"/>
          </a:p>
        </p:txBody>
      </p:sp>
      <p:sp>
        <p:nvSpPr>
          <p:cNvPr id="5" name="Tijdelijke aanduiding voor voettekst 4">
            <a:extLst>
              <a:ext uri="{FF2B5EF4-FFF2-40B4-BE49-F238E27FC236}">
                <a16:creationId xmlns:a16="http://schemas.microsoft.com/office/drawing/2014/main" id="{5B577E83-A0C7-434C-BC58-2BF247EA57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564EFC2-1A69-D94B-AF82-A02045282379}"/>
              </a:ext>
            </a:extLst>
          </p:cNvPr>
          <p:cNvSpPr>
            <a:spLocks noGrp="1"/>
          </p:cNvSpPr>
          <p:nvPr>
            <p:ph type="sldNum" sz="quarter" idx="12"/>
          </p:nvPr>
        </p:nvSpPr>
        <p:spPr/>
        <p:txBody>
          <a:bodyPr/>
          <a:lstStyle/>
          <a:p>
            <a:fld id="{10A52083-7D2B-8549-988E-52563CA0CCBB}" type="slidenum">
              <a:rPr lang="nl-NL" smtClean="0"/>
              <a:t>‹nr.›</a:t>
            </a:fld>
            <a:endParaRPr lang="nl-NL"/>
          </a:p>
        </p:txBody>
      </p:sp>
    </p:spTree>
    <p:extLst>
      <p:ext uri="{BB962C8B-B14F-4D97-AF65-F5344CB8AC3E}">
        <p14:creationId xmlns:p14="http://schemas.microsoft.com/office/powerpoint/2010/main" val="335712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A10B9-49B1-B443-AF9D-04B068B93DF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5CF49B2-8477-8542-9799-46C7E77BDA2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A19CEA2-5D1A-EC47-813A-95BBB25154F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B3874D2-CD42-4F46-8976-7F7F202462BB}"/>
              </a:ext>
            </a:extLst>
          </p:cNvPr>
          <p:cNvSpPr>
            <a:spLocks noGrp="1"/>
          </p:cNvSpPr>
          <p:nvPr>
            <p:ph type="dt" sz="half" idx="10"/>
          </p:nvPr>
        </p:nvSpPr>
        <p:spPr/>
        <p:txBody>
          <a:bodyPr/>
          <a:lstStyle/>
          <a:p>
            <a:fld id="{6120446C-01F3-E347-848A-0502DC8954FE}" type="datetimeFigureOut">
              <a:rPr lang="nl-NL" smtClean="0"/>
              <a:t>03-01-20</a:t>
            </a:fld>
            <a:endParaRPr lang="nl-NL"/>
          </a:p>
        </p:txBody>
      </p:sp>
      <p:sp>
        <p:nvSpPr>
          <p:cNvPr id="6" name="Tijdelijke aanduiding voor voettekst 5">
            <a:extLst>
              <a:ext uri="{FF2B5EF4-FFF2-40B4-BE49-F238E27FC236}">
                <a16:creationId xmlns:a16="http://schemas.microsoft.com/office/drawing/2014/main" id="{442DD2BE-C21E-FB40-A85A-28D3C83B14D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E98CA95-921F-8447-86A4-AA732B6B79AF}"/>
              </a:ext>
            </a:extLst>
          </p:cNvPr>
          <p:cNvSpPr>
            <a:spLocks noGrp="1"/>
          </p:cNvSpPr>
          <p:nvPr>
            <p:ph type="sldNum" sz="quarter" idx="12"/>
          </p:nvPr>
        </p:nvSpPr>
        <p:spPr/>
        <p:txBody>
          <a:bodyPr/>
          <a:lstStyle/>
          <a:p>
            <a:fld id="{10A52083-7D2B-8549-988E-52563CA0CCBB}" type="slidenum">
              <a:rPr lang="nl-NL" smtClean="0"/>
              <a:t>‹nr.›</a:t>
            </a:fld>
            <a:endParaRPr lang="nl-NL"/>
          </a:p>
        </p:txBody>
      </p:sp>
    </p:spTree>
    <p:extLst>
      <p:ext uri="{BB962C8B-B14F-4D97-AF65-F5344CB8AC3E}">
        <p14:creationId xmlns:p14="http://schemas.microsoft.com/office/powerpoint/2010/main" val="322880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2747B-B3F6-C648-B334-8E758931BCC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37C6697-73B8-9143-A571-0F41CCD415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56CE580-11AF-1241-9CCC-F00B2AEE286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D2CECD5-23F6-1A4D-BB28-CFBEFD89F8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28E0CD2-EB0E-5B4C-8F0F-6F6EC8A5F18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6945233-98F4-0841-9FD2-B4DF97A6805F}"/>
              </a:ext>
            </a:extLst>
          </p:cNvPr>
          <p:cNvSpPr>
            <a:spLocks noGrp="1"/>
          </p:cNvSpPr>
          <p:nvPr>
            <p:ph type="dt" sz="half" idx="10"/>
          </p:nvPr>
        </p:nvSpPr>
        <p:spPr/>
        <p:txBody>
          <a:bodyPr/>
          <a:lstStyle/>
          <a:p>
            <a:fld id="{6120446C-01F3-E347-848A-0502DC8954FE}" type="datetimeFigureOut">
              <a:rPr lang="nl-NL" smtClean="0"/>
              <a:t>03-01-20</a:t>
            </a:fld>
            <a:endParaRPr lang="nl-NL"/>
          </a:p>
        </p:txBody>
      </p:sp>
      <p:sp>
        <p:nvSpPr>
          <p:cNvPr id="8" name="Tijdelijke aanduiding voor voettekst 7">
            <a:extLst>
              <a:ext uri="{FF2B5EF4-FFF2-40B4-BE49-F238E27FC236}">
                <a16:creationId xmlns:a16="http://schemas.microsoft.com/office/drawing/2014/main" id="{55227444-C9CE-2544-B665-06268CAC4A6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F89F8FD-344C-CE40-A165-9CA21D25C64C}"/>
              </a:ext>
            </a:extLst>
          </p:cNvPr>
          <p:cNvSpPr>
            <a:spLocks noGrp="1"/>
          </p:cNvSpPr>
          <p:nvPr>
            <p:ph type="sldNum" sz="quarter" idx="12"/>
          </p:nvPr>
        </p:nvSpPr>
        <p:spPr/>
        <p:txBody>
          <a:bodyPr/>
          <a:lstStyle/>
          <a:p>
            <a:fld id="{10A52083-7D2B-8549-988E-52563CA0CCBB}" type="slidenum">
              <a:rPr lang="nl-NL" smtClean="0"/>
              <a:t>‹nr.›</a:t>
            </a:fld>
            <a:endParaRPr lang="nl-NL"/>
          </a:p>
        </p:txBody>
      </p:sp>
    </p:spTree>
    <p:extLst>
      <p:ext uri="{BB962C8B-B14F-4D97-AF65-F5344CB8AC3E}">
        <p14:creationId xmlns:p14="http://schemas.microsoft.com/office/powerpoint/2010/main" val="206610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D71770-AABD-0646-8537-79685973D16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E3CD86D-017F-604E-8D4C-EC0FB8CBB1E3}"/>
              </a:ext>
            </a:extLst>
          </p:cNvPr>
          <p:cNvSpPr>
            <a:spLocks noGrp="1"/>
          </p:cNvSpPr>
          <p:nvPr>
            <p:ph type="dt" sz="half" idx="10"/>
          </p:nvPr>
        </p:nvSpPr>
        <p:spPr/>
        <p:txBody>
          <a:bodyPr/>
          <a:lstStyle/>
          <a:p>
            <a:fld id="{6120446C-01F3-E347-848A-0502DC8954FE}" type="datetimeFigureOut">
              <a:rPr lang="nl-NL" smtClean="0"/>
              <a:t>03-01-20</a:t>
            </a:fld>
            <a:endParaRPr lang="nl-NL"/>
          </a:p>
        </p:txBody>
      </p:sp>
      <p:sp>
        <p:nvSpPr>
          <p:cNvPr id="4" name="Tijdelijke aanduiding voor voettekst 3">
            <a:extLst>
              <a:ext uri="{FF2B5EF4-FFF2-40B4-BE49-F238E27FC236}">
                <a16:creationId xmlns:a16="http://schemas.microsoft.com/office/drawing/2014/main" id="{7AB8BC29-64CE-B74A-83FF-B6D12E0E82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AA35DFA4-17D1-AF4B-91FA-C812327E77FC}"/>
              </a:ext>
            </a:extLst>
          </p:cNvPr>
          <p:cNvSpPr>
            <a:spLocks noGrp="1"/>
          </p:cNvSpPr>
          <p:nvPr>
            <p:ph type="sldNum" sz="quarter" idx="12"/>
          </p:nvPr>
        </p:nvSpPr>
        <p:spPr/>
        <p:txBody>
          <a:bodyPr/>
          <a:lstStyle/>
          <a:p>
            <a:fld id="{10A52083-7D2B-8549-988E-52563CA0CCBB}" type="slidenum">
              <a:rPr lang="nl-NL" smtClean="0"/>
              <a:t>‹nr.›</a:t>
            </a:fld>
            <a:endParaRPr lang="nl-NL"/>
          </a:p>
        </p:txBody>
      </p:sp>
    </p:spTree>
    <p:extLst>
      <p:ext uri="{BB962C8B-B14F-4D97-AF65-F5344CB8AC3E}">
        <p14:creationId xmlns:p14="http://schemas.microsoft.com/office/powerpoint/2010/main" val="25982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E50CA19-6285-494A-9C89-CAE6DE7F89DF}"/>
              </a:ext>
            </a:extLst>
          </p:cNvPr>
          <p:cNvSpPr>
            <a:spLocks noGrp="1"/>
          </p:cNvSpPr>
          <p:nvPr>
            <p:ph type="dt" sz="half" idx="10"/>
          </p:nvPr>
        </p:nvSpPr>
        <p:spPr/>
        <p:txBody>
          <a:bodyPr/>
          <a:lstStyle/>
          <a:p>
            <a:fld id="{6120446C-01F3-E347-848A-0502DC8954FE}" type="datetimeFigureOut">
              <a:rPr lang="nl-NL" smtClean="0"/>
              <a:t>03-01-20</a:t>
            </a:fld>
            <a:endParaRPr lang="nl-NL"/>
          </a:p>
        </p:txBody>
      </p:sp>
      <p:sp>
        <p:nvSpPr>
          <p:cNvPr id="3" name="Tijdelijke aanduiding voor voettekst 2">
            <a:extLst>
              <a:ext uri="{FF2B5EF4-FFF2-40B4-BE49-F238E27FC236}">
                <a16:creationId xmlns:a16="http://schemas.microsoft.com/office/drawing/2014/main" id="{B6821A2F-F47D-DF4C-973B-68DBF74258E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D98672A-FAC5-5C41-8938-C284B271E1EB}"/>
              </a:ext>
            </a:extLst>
          </p:cNvPr>
          <p:cNvSpPr>
            <a:spLocks noGrp="1"/>
          </p:cNvSpPr>
          <p:nvPr>
            <p:ph type="sldNum" sz="quarter" idx="12"/>
          </p:nvPr>
        </p:nvSpPr>
        <p:spPr/>
        <p:txBody>
          <a:bodyPr/>
          <a:lstStyle/>
          <a:p>
            <a:fld id="{10A52083-7D2B-8549-988E-52563CA0CCBB}" type="slidenum">
              <a:rPr lang="nl-NL" smtClean="0"/>
              <a:t>‹nr.›</a:t>
            </a:fld>
            <a:endParaRPr lang="nl-NL"/>
          </a:p>
        </p:txBody>
      </p:sp>
    </p:spTree>
    <p:extLst>
      <p:ext uri="{BB962C8B-B14F-4D97-AF65-F5344CB8AC3E}">
        <p14:creationId xmlns:p14="http://schemas.microsoft.com/office/powerpoint/2010/main" val="288129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2E2F73-32DF-3F4A-816E-594752C48C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AFCB397-FF54-8242-86D5-24993623E8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BEBDDE6-83CE-5343-8734-D08B97B72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C73501D-9D62-E348-9EEE-D0276850775D}"/>
              </a:ext>
            </a:extLst>
          </p:cNvPr>
          <p:cNvSpPr>
            <a:spLocks noGrp="1"/>
          </p:cNvSpPr>
          <p:nvPr>
            <p:ph type="dt" sz="half" idx="10"/>
          </p:nvPr>
        </p:nvSpPr>
        <p:spPr/>
        <p:txBody>
          <a:bodyPr/>
          <a:lstStyle/>
          <a:p>
            <a:fld id="{6120446C-01F3-E347-848A-0502DC8954FE}" type="datetimeFigureOut">
              <a:rPr lang="nl-NL" smtClean="0"/>
              <a:t>03-01-20</a:t>
            </a:fld>
            <a:endParaRPr lang="nl-NL"/>
          </a:p>
        </p:txBody>
      </p:sp>
      <p:sp>
        <p:nvSpPr>
          <p:cNvPr id="6" name="Tijdelijke aanduiding voor voettekst 5">
            <a:extLst>
              <a:ext uri="{FF2B5EF4-FFF2-40B4-BE49-F238E27FC236}">
                <a16:creationId xmlns:a16="http://schemas.microsoft.com/office/drawing/2014/main" id="{E3649B5F-A36C-B541-AD53-EAD5E0C15F8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F85A5A8-2D8E-564F-ADF8-C9829057E1F3}"/>
              </a:ext>
            </a:extLst>
          </p:cNvPr>
          <p:cNvSpPr>
            <a:spLocks noGrp="1"/>
          </p:cNvSpPr>
          <p:nvPr>
            <p:ph type="sldNum" sz="quarter" idx="12"/>
          </p:nvPr>
        </p:nvSpPr>
        <p:spPr/>
        <p:txBody>
          <a:bodyPr/>
          <a:lstStyle/>
          <a:p>
            <a:fld id="{10A52083-7D2B-8549-988E-52563CA0CCBB}" type="slidenum">
              <a:rPr lang="nl-NL" smtClean="0"/>
              <a:t>‹nr.›</a:t>
            </a:fld>
            <a:endParaRPr lang="nl-NL"/>
          </a:p>
        </p:txBody>
      </p:sp>
    </p:spTree>
    <p:extLst>
      <p:ext uri="{BB962C8B-B14F-4D97-AF65-F5344CB8AC3E}">
        <p14:creationId xmlns:p14="http://schemas.microsoft.com/office/powerpoint/2010/main" val="105552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967E4-089B-E84B-B47D-04EAEB70BF0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51F2EE8-5D11-BA4D-8506-CC2E1322C4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1BCAB28-7D85-7A4D-8F52-0A97B6EE4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B4471BE-F8C4-FC4F-BE25-774EBCF9AFED}"/>
              </a:ext>
            </a:extLst>
          </p:cNvPr>
          <p:cNvSpPr>
            <a:spLocks noGrp="1"/>
          </p:cNvSpPr>
          <p:nvPr>
            <p:ph type="dt" sz="half" idx="10"/>
          </p:nvPr>
        </p:nvSpPr>
        <p:spPr/>
        <p:txBody>
          <a:bodyPr/>
          <a:lstStyle/>
          <a:p>
            <a:fld id="{6120446C-01F3-E347-848A-0502DC8954FE}" type="datetimeFigureOut">
              <a:rPr lang="nl-NL" smtClean="0"/>
              <a:t>03-01-20</a:t>
            </a:fld>
            <a:endParaRPr lang="nl-NL"/>
          </a:p>
        </p:txBody>
      </p:sp>
      <p:sp>
        <p:nvSpPr>
          <p:cNvPr id="6" name="Tijdelijke aanduiding voor voettekst 5">
            <a:extLst>
              <a:ext uri="{FF2B5EF4-FFF2-40B4-BE49-F238E27FC236}">
                <a16:creationId xmlns:a16="http://schemas.microsoft.com/office/drawing/2014/main" id="{F55E7F41-C135-DC4D-BE13-A379B993AB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D89E04B-A88D-0848-B47C-08F09D149B88}"/>
              </a:ext>
            </a:extLst>
          </p:cNvPr>
          <p:cNvSpPr>
            <a:spLocks noGrp="1"/>
          </p:cNvSpPr>
          <p:nvPr>
            <p:ph type="sldNum" sz="quarter" idx="12"/>
          </p:nvPr>
        </p:nvSpPr>
        <p:spPr/>
        <p:txBody>
          <a:bodyPr/>
          <a:lstStyle/>
          <a:p>
            <a:fld id="{10A52083-7D2B-8549-988E-52563CA0CCBB}" type="slidenum">
              <a:rPr lang="nl-NL" smtClean="0"/>
              <a:t>‹nr.›</a:t>
            </a:fld>
            <a:endParaRPr lang="nl-NL"/>
          </a:p>
        </p:txBody>
      </p:sp>
    </p:spTree>
    <p:extLst>
      <p:ext uri="{BB962C8B-B14F-4D97-AF65-F5344CB8AC3E}">
        <p14:creationId xmlns:p14="http://schemas.microsoft.com/office/powerpoint/2010/main" val="169927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ABF4846-D51B-6244-82F7-8DB407E3B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7F6623D-0A16-A74D-AE8E-F61672BFDD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C2964F-B60D-A54B-99D4-A710E1474F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0446C-01F3-E347-848A-0502DC8954FE}" type="datetimeFigureOut">
              <a:rPr lang="nl-NL" smtClean="0"/>
              <a:t>03-01-20</a:t>
            </a:fld>
            <a:endParaRPr lang="nl-NL"/>
          </a:p>
        </p:txBody>
      </p:sp>
      <p:sp>
        <p:nvSpPr>
          <p:cNvPr id="5" name="Tijdelijke aanduiding voor voettekst 4">
            <a:extLst>
              <a:ext uri="{FF2B5EF4-FFF2-40B4-BE49-F238E27FC236}">
                <a16:creationId xmlns:a16="http://schemas.microsoft.com/office/drawing/2014/main" id="{529A5938-4583-B240-AD29-4F308DF726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1630BB8-A251-824E-9B2D-7DB64C195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52083-7D2B-8549-988E-52563CA0CCBB}" type="slidenum">
              <a:rPr lang="nl-NL" smtClean="0"/>
              <a:t>‹nr.›</a:t>
            </a:fld>
            <a:endParaRPr lang="nl-NL"/>
          </a:p>
        </p:txBody>
      </p:sp>
    </p:spTree>
    <p:extLst>
      <p:ext uri="{BB962C8B-B14F-4D97-AF65-F5344CB8AC3E}">
        <p14:creationId xmlns:p14="http://schemas.microsoft.com/office/powerpoint/2010/main" val="341186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IimExnP4TMw?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IimExnP4TMw?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34FC110-B2A4-524E-BD2C-E8E069E9FE57}"/>
              </a:ext>
            </a:extLst>
          </p:cNvPr>
          <p:cNvPicPr>
            <a:picLocks noChangeAspect="1"/>
          </p:cNvPicPr>
          <p:nvPr/>
        </p:nvPicPr>
        <p:blipFill rotWithShape="1">
          <a:blip r:embed="rId2"/>
          <a:srcRect b="8312"/>
          <a:stretch/>
        </p:blipFill>
        <p:spPr>
          <a:xfrm>
            <a:off x="0" y="269927"/>
            <a:ext cx="6350000" cy="6206448"/>
          </a:xfrm>
          <a:prstGeom prst="rect">
            <a:avLst/>
          </a:prstGeom>
        </p:spPr>
      </p:pic>
      <p:pic>
        <p:nvPicPr>
          <p:cNvPr id="10" name="Afbeelding 9">
            <a:extLst>
              <a:ext uri="{FF2B5EF4-FFF2-40B4-BE49-F238E27FC236}">
                <a16:creationId xmlns:a16="http://schemas.microsoft.com/office/drawing/2014/main" id="{BFD9F1D7-3B02-E947-99E5-45DEC3D06FA4}"/>
              </a:ext>
            </a:extLst>
          </p:cNvPr>
          <p:cNvPicPr>
            <a:picLocks noChangeAspect="1"/>
          </p:cNvPicPr>
          <p:nvPr/>
        </p:nvPicPr>
        <p:blipFill rotWithShape="1">
          <a:blip r:embed="rId2"/>
          <a:srcRect b="8312"/>
          <a:stretch/>
        </p:blipFill>
        <p:spPr>
          <a:xfrm>
            <a:off x="6350000" y="325776"/>
            <a:ext cx="6350000" cy="6206448"/>
          </a:xfrm>
          <a:prstGeom prst="rect">
            <a:avLst/>
          </a:prstGeom>
        </p:spPr>
      </p:pic>
      <p:pic>
        <p:nvPicPr>
          <p:cNvPr id="4" name="Afbeelding 3">
            <a:extLst>
              <a:ext uri="{FF2B5EF4-FFF2-40B4-BE49-F238E27FC236}">
                <a16:creationId xmlns:a16="http://schemas.microsoft.com/office/drawing/2014/main" id="{B1EBD0B3-8F31-834E-8DEC-51712A40E70C}"/>
              </a:ext>
            </a:extLst>
          </p:cNvPr>
          <p:cNvPicPr>
            <a:picLocks noChangeAspect="1"/>
          </p:cNvPicPr>
          <p:nvPr/>
        </p:nvPicPr>
        <p:blipFill>
          <a:blip r:embed="rId3"/>
          <a:stretch>
            <a:fillRect/>
          </a:stretch>
        </p:blipFill>
        <p:spPr>
          <a:xfrm>
            <a:off x="3064916" y="1625809"/>
            <a:ext cx="6570168" cy="1930642"/>
          </a:xfrm>
          <a:prstGeom prst="rect">
            <a:avLst/>
          </a:prstGeom>
        </p:spPr>
      </p:pic>
    </p:spTree>
    <p:extLst>
      <p:ext uri="{BB962C8B-B14F-4D97-AF65-F5344CB8AC3E}">
        <p14:creationId xmlns:p14="http://schemas.microsoft.com/office/powerpoint/2010/main" val="1338094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4886769-5900-954D-8EC5-BDD9D977A3C3}"/>
              </a:ext>
            </a:extLst>
          </p:cNvPr>
          <p:cNvPicPr>
            <a:picLocks noChangeAspect="1"/>
          </p:cNvPicPr>
          <p:nvPr/>
        </p:nvPicPr>
        <p:blipFill>
          <a:blip r:embed="rId2"/>
          <a:stretch>
            <a:fillRect/>
          </a:stretch>
        </p:blipFill>
        <p:spPr>
          <a:xfrm>
            <a:off x="123252" y="-1"/>
            <a:ext cx="12068748" cy="9051561"/>
          </a:xfrm>
          <a:prstGeom prst="rect">
            <a:avLst/>
          </a:prstGeom>
        </p:spPr>
      </p:pic>
      <p:sp>
        <p:nvSpPr>
          <p:cNvPr id="3" name="Tijdelijke aanduiding voor inhoud 2">
            <a:extLst>
              <a:ext uri="{FF2B5EF4-FFF2-40B4-BE49-F238E27FC236}">
                <a16:creationId xmlns:a16="http://schemas.microsoft.com/office/drawing/2014/main" id="{86B9BA8A-E29F-1547-A9C2-F97FC4555E2A}"/>
              </a:ext>
            </a:extLst>
          </p:cNvPr>
          <p:cNvSpPr>
            <a:spLocks noGrp="1"/>
          </p:cNvSpPr>
          <p:nvPr>
            <p:ph idx="1"/>
          </p:nvPr>
        </p:nvSpPr>
        <p:spPr>
          <a:solidFill>
            <a:schemeClr val="bg1">
              <a:alpha val="96000"/>
            </a:schemeClr>
          </a:solidFill>
        </p:spPr>
        <p:txBody>
          <a:bodyPr/>
          <a:lstStyle/>
          <a:p>
            <a:pPr marL="0" indent="0" algn="ctr">
              <a:buNone/>
            </a:pPr>
            <a:br>
              <a:rPr lang="nl-NL" sz="3600" b="1" dirty="0"/>
            </a:br>
            <a:r>
              <a:rPr lang="nl-NL" sz="3600" b="1" dirty="0"/>
              <a:t>Welke herinneringen wil jij meenemen van jouw basisschoolperiode? </a:t>
            </a:r>
          </a:p>
          <a:p>
            <a:pPr marL="0" indent="0" algn="ctr">
              <a:buNone/>
            </a:pPr>
            <a:endParaRPr lang="nl-NL" sz="3600" b="1" dirty="0"/>
          </a:p>
          <a:p>
            <a:pPr marL="0" indent="0" algn="ctr">
              <a:buNone/>
            </a:pPr>
            <a:r>
              <a:rPr lang="nl-NL" sz="3600" b="1" dirty="0"/>
              <a:t>Hoe ziet jouw leven eruit, als we over 15 jaar een reünie houden?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403960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28AD864-AB1E-7E44-A937-CF477A598E38}"/>
              </a:ext>
            </a:extLst>
          </p:cNvPr>
          <p:cNvPicPr>
            <a:picLocks noChangeAspect="1"/>
          </p:cNvPicPr>
          <p:nvPr/>
        </p:nvPicPr>
        <p:blipFill>
          <a:blip r:embed="rId2"/>
          <a:stretch>
            <a:fillRect/>
          </a:stretch>
        </p:blipFill>
        <p:spPr>
          <a:xfrm>
            <a:off x="6370820" y="-1129075"/>
            <a:ext cx="7749914" cy="8886568"/>
          </a:xfrm>
          <a:prstGeom prst="rect">
            <a:avLst/>
          </a:prstGeom>
        </p:spPr>
      </p:pic>
      <p:sp>
        <p:nvSpPr>
          <p:cNvPr id="3" name="Tijdelijke aanduiding voor inhoud 2">
            <a:extLst>
              <a:ext uri="{FF2B5EF4-FFF2-40B4-BE49-F238E27FC236}">
                <a16:creationId xmlns:a16="http://schemas.microsoft.com/office/drawing/2014/main" id="{AD7E1137-20B2-904B-A016-95355010E010}"/>
              </a:ext>
            </a:extLst>
          </p:cNvPr>
          <p:cNvSpPr>
            <a:spLocks noGrp="1"/>
          </p:cNvSpPr>
          <p:nvPr>
            <p:ph idx="1"/>
          </p:nvPr>
        </p:nvSpPr>
        <p:spPr>
          <a:xfrm>
            <a:off x="688298" y="1253331"/>
            <a:ext cx="6686862" cy="4351338"/>
          </a:xfrm>
          <a:solidFill>
            <a:schemeClr val="bg1">
              <a:alpha val="92000"/>
            </a:schemeClr>
          </a:solidFill>
        </p:spPr>
        <p:txBody>
          <a:bodyPr>
            <a:normAutofit/>
          </a:bodyPr>
          <a:lstStyle/>
          <a:p>
            <a:pPr marL="0" indent="0">
              <a:buNone/>
            </a:pPr>
            <a:r>
              <a:rPr lang="nl-NL" sz="4000" b="1" dirty="0"/>
              <a:t>Maar ik kan niet ontkennen dat wat ze zeggen me raakt</a:t>
            </a:r>
            <a:br>
              <a:rPr lang="nl-NL" sz="4000" b="1" dirty="0"/>
            </a:br>
            <a:br>
              <a:rPr lang="nl-NL" sz="4000" b="1" dirty="0"/>
            </a:br>
            <a:r>
              <a:rPr lang="nl-NL" sz="4000" b="1" dirty="0"/>
              <a:t>Maar ik ben ook niet van steen, misschien Oost-Indisch doof</a:t>
            </a:r>
          </a:p>
        </p:txBody>
      </p:sp>
    </p:spTree>
    <p:extLst>
      <p:ext uri="{BB962C8B-B14F-4D97-AF65-F5344CB8AC3E}">
        <p14:creationId xmlns:p14="http://schemas.microsoft.com/office/powerpoint/2010/main" val="122612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9AE17825-B38A-7C45-82D2-A888B29C2E08}"/>
              </a:ext>
            </a:extLst>
          </p:cNvPr>
          <p:cNvPicPr>
            <a:picLocks noGrp="1" noChangeAspect="1"/>
          </p:cNvPicPr>
          <p:nvPr>
            <p:ph idx="1"/>
          </p:nvPr>
        </p:nvPicPr>
        <p:blipFill>
          <a:blip r:embed="rId2"/>
          <a:stretch>
            <a:fillRect/>
          </a:stretch>
        </p:blipFill>
        <p:spPr>
          <a:xfrm>
            <a:off x="5021705" y="1150263"/>
            <a:ext cx="8680045" cy="5793930"/>
          </a:xfrm>
          <a:prstGeom prst="rect">
            <a:avLst/>
          </a:prstGeom>
        </p:spPr>
      </p:pic>
      <p:sp>
        <p:nvSpPr>
          <p:cNvPr id="2" name="Titel 1">
            <a:extLst>
              <a:ext uri="{FF2B5EF4-FFF2-40B4-BE49-F238E27FC236}">
                <a16:creationId xmlns:a16="http://schemas.microsoft.com/office/drawing/2014/main" id="{77653A9A-841E-ED4B-911B-F67008DB7368}"/>
              </a:ext>
            </a:extLst>
          </p:cNvPr>
          <p:cNvSpPr>
            <a:spLocks noGrp="1"/>
          </p:cNvSpPr>
          <p:nvPr>
            <p:ph type="title"/>
          </p:nvPr>
        </p:nvSpPr>
        <p:spPr>
          <a:xfrm>
            <a:off x="808220" y="1701267"/>
            <a:ext cx="7121577" cy="4691921"/>
          </a:xfrm>
        </p:spPr>
        <p:txBody>
          <a:bodyPr>
            <a:normAutofit/>
          </a:bodyPr>
          <a:lstStyle/>
          <a:p>
            <a:r>
              <a:rPr lang="nl-NL" sz="2800" dirty="0"/>
              <a:t>Snelle heeft nog steeds wel eens last van zijn pestverleden. Hij denkt er niet heel de tijd aan, maar op kleine momentjes komen bepaalde herinneringen op. </a:t>
            </a:r>
            <a:r>
              <a:rPr lang="nl-NL" sz="2800" i="1" dirty="0"/>
              <a:t>"Dat zijn momenten als nieuwe kennismakingen met mensen. Ik heb dan een klein beetje moeite met hen te vertrouwen. Maar ik heb daar niet de hele dag last van, gelukkig."</a:t>
            </a:r>
            <a:endParaRPr lang="nl-NL" sz="2800" dirty="0"/>
          </a:p>
        </p:txBody>
      </p:sp>
      <p:pic>
        <p:nvPicPr>
          <p:cNvPr id="5" name="Afbeelding 4">
            <a:extLst>
              <a:ext uri="{FF2B5EF4-FFF2-40B4-BE49-F238E27FC236}">
                <a16:creationId xmlns:a16="http://schemas.microsoft.com/office/drawing/2014/main" id="{895C30C8-BF87-134A-9DCB-0267E857EA96}"/>
              </a:ext>
            </a:extLst>
          </p:cNvPr>
          <p:cNvPicPr>
            <a:picLocks noChangeAspect="1"/>
          </p:cNvPicPr>
          <p:nvPr/>
        </p:nvPicPr>
        <p:blipFill>
          <a:blip r:embed="rId3"/>
          <a:stretch>
            <a:fillRect/>
          </a:stretch>
        </p:blipFill>
        <p:spPr>
          <a:xfrm>
            <a:off x="276745" y="0"/>
            <a:ext cx="6570168" cy="1930642"/>
          </a:xfrm>
          <a:prstGeom prst="rect">
            <a:avLst/>
          </a:prstGeom>
        </p:spPr>
      </p:pic>
    </p:spTree>
    <p:extLst>
      <p:ext uri="{BB962C8B-B14F-4D97-AF65-F5344CB8AC3E}">
        <p14:creationId xmlns:p14="http://schemas.microsoft.com/office/powerpoint/2010/main" val="495155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1355F-7B3D-7146-A375-BC4C905CE7D3}"/>
              </a:ext>
            </a:extLst>
          </p:cNvPr>
          <p:cNvSpPr>
            <a:spLocks noGrp="1"/>
          </p:cNvSpPr>
          <p:nvPr>
            <p:ph type="title"/>
          </p:nvPr>
        </p:nvSpPr>
        <p:spPr/>
        <p:txBody>
          <a:bodyPr/>
          <a:lstStyle/>
          <a:p>
            <a:endParaRPr lang="nl-NL"/>
          </a:p>
        </p:txBody>
      </p:sp>
      <p:pic>
        <p:nvPicPr>
          <p:cNvPr id="4" name="Onlinemedia 3" descr="Snelle - ReÃ¼nie - Lyrics">
            <a:hlinkClick r:id="" action="ppaction://media"/>
            <a:extLst>
              <a:ext uri="{FF2B5EF4-FFF2-40B4-BE49-F238E27FC236}">
                <a16:creationId xmlns:a16="http://schemas.microsoft.com/office/drawing/2014/main" id="{799BFFB8-41A4-2C47-A27E-412B029A2A8F}"/>
              </a:ext>
            </a:extLst>
          </p:cNvPr>
          <p:cNvPicPr>
            <a:picLocks noGrp="1" noRot="1" noChangeAspect="1"/>
          </p:cNvPicPr>
          <p:nvPr>
            <p:ph idx="1"/>
            <a:videoFile r:link="rId1"/>
          </p:nvPr>
        </p:nvPicPr>
        <p:blipFill>
          <a:blip r:embed="rId3"/>
          <a:stretch>
            <a:fillRect/>
          </a:stretch>
        </p:blipFill>
        <p:spPr>
          <a:xfrm>
            <a:off x="0" y="0"/>
            <a:ext cx="12321915" cy="6930919"/>
          </a:xfrm>
          <a:prstGeom prst="rect">
            <a:avLst/>
          </a:prstGeom>
        </p:spPr>
      </p:pic>
    </p:spTree>
    <p:extLst>
      <p:ext uri="{BB962C8B-B14F-4D97-AF65-F5344CB8AC3E}">
        <p14:creationId xmlns:p14="http://schemas.microsoft.com/office/powerpoint/2010/main" val="10893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4886769-5900-954D-8EC5-BDD9D977A3C3}"/>
              </a:ext>
            </a:extLst>
          </p:cNvPr>
          <p:cNvPicPr>
            <a:picLocks noChangeAspect="1"/>
          </p:cNvPicPr>
          <p:nvPr/>
        </p:nvPicPr>
        <p:blipFill>
          <a:blip r:embed="rId2"/>
          <a:stretch>
            <a:fillRect/>
          </a:stretch>
        </p:blipFill>
        <p:spPr>
          <a:xfrm>
            <a:off x="123252" y="-1"/>
            <a:ext cx="12068748" cy="9051561"/>
          </a:xfrm>
          <a:prstGeom prst="rect">
            <a:avLst/>
          </a:prstGeom>
        </p:spPr>
      </p:pic>
      <p:sp>
        <p:nvSpPr>
          <p:cNvPr id="3" name="Tijdelijke aanduiding voor inhoud 2">
            <a:extLst>
              <a:ext uri="{FF2B5EF4-FFF2-40B4-BE49-F238E27FC236}">
                <a16:creationId xmlns:a16="http://schemas.microsoft.com/office/drawing/2014/main" id="{86B9BA8A-E29F-1547-A9C2-F97FC4555E2A}"/>
              </a:ext>
            </a:extLst>
          </p:cNvPr>
          <p:cNvSpPr>
            <a:spLocks noGrp="1"/>
          </p:cNvSpPr>
          <p:nvPr>
            <p:ph idx="1"/>
          </p:nvPr>
        </p:nvSpPr>
        <p:spPr>
          <a:solidFill>
            <a:schemeClr val="bg1">
              <a:alpha val="96000"/>
            </a:schemeClr>
          </a:solidFill>
        </p:spPr>
        <p:txBody>
          <a:bodyPr/>
          <a:lstStyle/>
          <a:p>
            <a:pPr marL="0" indent="0" algn="ctr">
              <a:buNone/>
            </a:pPr>
            <a:br>
              <a:rPr lang="nl-NL" sz="3600" b="1" dirty="0"/>
            </a:br>
            <a:r>
              <a:rPr lang="nl-NL" sz="3600" b="1" dirty="0"/>
              <a:t>Wat heb je geleerd van ‘De Reünie’ van Snelle? </a:t>
            </a:r>
          </a:p>
          <a:p>
            <a:pPr marL="0" indent="0" algn="ctr">
              <a:buNone/>
            </a:pPr>
            <a:r>
              <a:rPr lang="nl-NL" sz="3600" b="1" dirty="0"/>
              <a:t>Wat ga je doen met hetgeen je hebt geleerd? </a:t>
            </a:r>
          </a:p>
          <a:p>
            <a:pPr marL="0" indent="0" algn="ctr">
              <a:buNone/>
            </a:pPr>
            <a:endParaRPr lang="nl-NL" sz="3600" b="1"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46313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1355F-7B3D-7146-A375-BC4C905CE7D3}"/>
              </a:ext>
            </a:extLst>
          </p:cNvPr>
          <p:cNvSpPr>
            <a:spLocks noGrp="1"/>
          </p:cNvSpPr>
          <p:nvPr>
            <p:ph type="title"/>
          </p:nvPr>
        </p:nvSpPr>
        <p:spPr/>
        <p:txBody>
          <a:bodyPr/>
          <a:lstStyle/>
          <a:p>
            <a:endParaRPr lang="nl-NL"/>
          </a:p>
        </p:txBody>
      </p:sp>
      <p:pic>
        <p:nvPicPr>
          <p:cNvPr id="4" name="Onlinemedia 3" descr="Snelle - ReÃ¼nie - Lyrics">
            <a:hlinkClick r:id="" action="ppaction://media"/>
            <a:extLst>
              <a:ext uri="{FF2B5EF4-FFF2-40B4-BE49-F238E27FC236}">
                <a16:creationId xmlns:a16="http://schemas.microsoft.com/office/drawing/2014/main" id="{799BFFB8-41A4-2C47-A27E-412B029A2A8F}"/>
              </a:ext>
            </a:extLst>
          </p:cNvPr>
          <p:cNvPicPr>
            <a:picLocks noGrp="1" noRot="1" noChangeAspect="1"/>
          </p:cNvPicPr>
          <p:nvPr>
            <p:ph idx="1"/>
            <a:videoFile r:link="rId1"/>
          </p:nvPr>
        </p:nvPicPr>
        <p:blipFill>
          <a:blip r:embed="rId3"/>
          <a:stretch>
            <a:fillRect/>
          </a:stretch>
        </p:blipFill>
        <p:spPr>
          <a:xfrm>
            <a:off x="0" y="0"/>
            <a:ext cx="12321915" cy="6930919"/>
          </a:xfrm>
          <a:prstGeom prst="rect">
            <a:avLst/>
          </a:prstGeom>
        </p:spPr>
      </p:pic>
    </p:spTree>
    <p:extLst>
      <p:ext uri="{BB962C8B-B14F-4D97-AF65-F5344CB8AC3E}">
        <p14:creationId xmlns:p14="http://schemas.microsoft.com/office/powerpoint/2010/main" val="425844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136</Words>
  <Application>Microsoft Macintosh PowerPoint</Application>
  <PresentationFormat>Breedbeeld</PresentationFormat>
  <Paragraphs>8</Paragraphs>
  <Slides>7</Slides>
  <Notes>0</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PowerPoint-presentatie</vt:lpstr>
      <vt:lpstr>PowerPoint-presentatie</vt:lpstr>
      <vt:lpstr>PowerPoint-presentatie</vt:lpstr>
      <vt:lpstr>Snelle heeft nog steeds wel eens last van zijn pestverleden. Hij denkt er niet heel de tijd aan, maar op kleine momentjes komen bepaalde herinneringen op. "Dat zijn momenten als nieuwe kennismakingen met mensen. Ik heb dan een klein beetje moeite met hen te vertrouwen. Maar ik heb daar niet de hele dag last van, gelukkig."</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Berieke Knüfken</dc:creator>
  <cp:lastModifiedBy>Berieke Knüfken</cp:lastModifiedBy>
  <cp:revision>3</cp:revision>
  <dcterms:created xsi:type="dcterms:W3CDTF">2020-01-03T11:43:35Z</dcterms:created>
  <dcterms:modified xsi:type="dcterms:W3CDTF">2020-01-03T12:15:35Z</dcterms:modified>
</cp:coreProperties>
</file>